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62" r:id="rId4"/>
    <p:sldId id="263" r:id="rId5"/>
    <p:sldId id="261" r:id="rId6"/>
    <p:sldId id="259" r:id="rId7"/>
    <p:sldId id="258" r:id="rId8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89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6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508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6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31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6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2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3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2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9KAfkBR1Tb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altLang="cs-CZ" sz="2400" u="sng" dirty="0">
                <a:hlinkClick r:id="rId2"/>
              </a:rPr>
              <a:t>https://www.youtube.com/watch?v=9KAfkBR1TbM</a:t>
            </a:r>
            <a:endParaRPr lang="cs-CZ" alt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4" name="Picture 2" descr="https://qtxasset.com/cfoinnovation/field/field_images/story/3M_Post-It.jpg?i.59A8d83gv8MwAgSAuTysNTMRUAEV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051" y="319087"/>
            <a:ext cx="1933575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vlna: 1785 – 1845</a:t>
            </a:r>
          </a:p>
          <a:p>
            <a:r>
              <a:rPr lang="cs-CZ" dirty="0" smtClean="0"/>
              <a:t>2. vlna: 1845 – 1900</a:t>
            </a:r>
          </a:p>
          <a:p>
            <a:r>
              <a:rPr lang="cs-CZ" dirty="0" smtClean="0"/>
              <a:t>3. vlna: 1900 – 1950</a:t>
            </a:r>
          </a:p>
          <a:p>
            <a:r>
              <a:rPr lang="cs-CZ" dirty="0" smtClean="0"/>
              <a:t>4. vlna: 1950 – 1990</a:t>
            </a:r>
          </a:p>
          <a:p>
            <a:r>
              <a:rPr lang="cs-CZ" dirty="0" smtClean="0"/>
              <a:t>5. vlna: 1990 – 2020</a:t>
            </a:r>
          </a:p>
          <a:p>
            <a:r>
              <a:rPr lang="cs-CZ" dirty="0" smtClean="0"/>
              <a:t>6. vlna: 2020 - ? (neustálý vývoj mobilní technologie, </a:t>
            </a:r>
            <a:r>
              <a:rPr lang="cs-CZ" dirty="0" err="1" smtClean="0"/>
              <a:t>Cloud</a:t>
            </a:r>
            <a:r>
              <a:rPr lang="cs-CZ" dirty="0" smtClean="0"/>
              <a:t> IT doména, „internet všeho“, umělá inteligence, robotizace, digitální zákaznické rozhraní)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96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192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Východiska konkurenceschopnosti jsou spatřována v následujících úkolech (dle OECD):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Které faktory ovlivňují vývoj (inovace) designu produktu?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84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faktory ovlivňují vývoj (inovace) produktu (jeho design)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50569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138</TotalTime>
  <Words>116</Words>
  <Application>Microsoft Office PowerPoint</Application>
  <PresentationFormat>Širokoúhlá obrazovka</PresentationFormat>
  <Paragraphs>17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Stébla</vt:lpstr>
      <vt:lpstr>Seminář 3</vt:lpstr>
      <vt:lpstr>Inovace</vt:lpstr>
      <vt:lpstr>Inovační vlny</vt:lpstr>
      <vt:lpstr>Inovační vlny</vt:lpstr>
      <vt:lpstr>Východiska konkurenceschopnosti jsou spatřována v následujících úkolech (dle OECD):</vt:lpstr>
      <vt:lpstr>Prezentace aplikace PowerPoint</vt:lpstr>
      <vt:lpstr>Které faktory ovlivňují vývoj (inovace) produktu (jeho design)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ryl0001</cp:lastModifiedBy>
  <cp:revision>15</cp:revision>
  <cp:lastPrinted>2020-03-03T05:44:59Z</cp:lastPrinted>
  <dcterms:created xsi:type="dcterms:W3CDTF">2020-03-03T05:36:30Z</dcterms:created>
  <dcterms:modified xsi:type="dcterms:W3CDTF">2021-05-19T07:58:46Z</dcterms:modified>
</cp:coreProperties>
</file>