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315" r:id="rId2"/>
    <p:sldId id="256" r:id="rId3"/>
    <p:sldId id="313" r:id="rId4"/>
    <p:sldId id="314" r:id="rId5"/>
    <p:sldId id="310" r:id="rId6"/>
    <p:sldId id="321" r:id="rId7"/>
    <p:sldId id="317" r:id="rId8"/>
    <p:sldId id="318" r:id="rId9"/>
    <p:sldId id="320" r:id="rId10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BE080-5C80-4C0A-A404-EEF9B4E7FA8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3EB0F-52D2-411F-8898-C22128391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07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85F26-1AC9-4604-8072-9AFAC88CD7F9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15A7D-88BF-4AFE-BB06-B7DB9A1AE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61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9AC44-6359-48E7-9937-F6ABE2AE0A2B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0820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71C01-5127-402F-A274-FEC64F79D104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0879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6BBD-7576-4D4D-A0FE-F56235743D2E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2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3959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44596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2023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463132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732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0C24-57B0-4944-ABF5-F51CD836758E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881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AB5E-CA95-428B-8922-E46D7E1A570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60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00996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D885-AEB9-4E5E-9047-505DD365BD25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12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6F804-F72B-4D40-B029-1854BFBBB177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0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0467-6082-4B00-BF76-BB8254B1A3FA}" type="datetime1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2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403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B0CF-DA31-4CBF-A707-88ABE1BC2DB9}" type="datetime1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7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7A5E-7772-49C4-B357-E8FFB3872B22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00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4496-88ED-489C-8B87-C947AD5C7E43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83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9104-6B79-4402-B077-FB794F21E22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14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8312" y="476672"/>
            <a:ext cx="7812160" cy="266429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Řízení inovací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5</a:t>
            </a:r>
          </a:p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8312" y="476672"/>
            <a:ext cx="7812160" cy="108012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Proces produktové inovace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42416" y="2492896"/>
            <a:ext cx="6600451" cy="3410767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1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9794A-5226-479B-8994-4143E7508E0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12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97556-5AD0-487E-9AC0-2A307252169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99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9" y="624110"/>
            <a:ext cx="7130752" cy="1280890"/>
          </a:xfrm>
        </p:spPr>
        <p:txBody>
          <a:bodyPr>
            <a:normAutofit/>
          </a:bodyPr>
          <a:lstStyle/>
          <a:p>
            <a:r>
              <a:rPr lang="cs-CZ" dirty="0"/>
              <a:t>Strategie vnímaného stupně novosti výrobků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  <p:pic>
        <p:nvPicPr>
          <p:cNvPr id="8" name="Zástupný symbol pro obsah 7"/>
          <p:cNvPicPr>
            <a:picLocks noGrp="1"/>
          </p:cNvPicPr>
          <p:nvPr>
            <p:ph idx="1"/>
          </p:nvPr>
        </p:nvPicPr>
        <p:blipFill rotWithShape="1">
          <a:blip r:embed="rId2"/>
          <a:srcRect l="30424" t="22340" r="44312" b="46385"/>
          <a:stretch/>
        </p:blipFill>
        <p:spPr bwMode="auto">
          <a:xfrm>
            <a:off x="1475656" y="2414095"/>
            <a:ext cx="6480720" cy="41112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06746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9" y="624110"/>
            <a:ext cx="7130752" cy="128089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Klasická versus limitní kalkulace výrobků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76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analýza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9" y="2133600"/>
            <a:ext cx="7850832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Firma ROXA vyrábí lis na česnek. Při objemu výroby a prodeje ve výši 2 000 ks a při započítání 15 % ziskové přirážky (marže) k celkovým nákladům, má její nákladová funkce tvar</a:t>
            </a:r>
            <a:r>
              <a:rPr lang="cs-CZ" dirty="0" smtClean="0"/>
              <a:t>: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 = </a:t>
            </a:r>
            <a:r>
              <a:rPr lang="cs-CZ" dirty="0" smtClean="0"/>
              <a:t>55</a:t>
            </a:r>
            <a:r>
              <a:rPr lang="cs-CZ" dirty="0"/>
              <a:t> 000 + </a:t>
            </a:r>
            <a:r>
              <a:rPr lang="cs-CZ" dirty="0" smtClean="0"/>
              <a:t>65 Q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Podobné výrobky se prodávají za cenu cca </a:t>
            </a:r>
            <a:r>
              <a:rPr lang="cs-CZ" dirty="0" smtClean="0"/>
              <a:t>104 </a:t>
            </a:r>
            <a:r>
              <a:rPr lang="cs-CZ" dirty="0"/>
              <a:t>až </a:t>
            </a:r>
            <a:r>
              <a:rPr lang="cs-CZ" dirty="0" smtClean="0"/>
              <a:t>106 </a:t>
            </a:r>
            <a:r>
              <a:rPr lang="cs-CZ" dirty="0"/>
              <a:t>Kč/ks. Při ceně nad </a:t>
            </a:r>
            <a:r>
              <a:rPr lang="cs-CZ" dirty="0" smtClean="0"/>
              <a:t>108 </a:t>
            </a:r>
            <a:r>
              <a:rPr lang="cs-CZ" dirty="0"/>
              <a:t>Kč je tento výrobek neprodejný.</a:t>
            </a:r>
          </a:p>
          <a:p>
            <a:pPr marL="0" indent="0">
              <a:buNone/>
            </a:pPr>
            <a:r>
              <a:rPr lang="cs-CZ" dirty="0"/>
              <a:t>Máme zjistit, jaké odbytové šance bude mít firma ROXA v případě, že v důsledku malé poptávky, protože konkurence provedla marketingovou inovaci, sníží objem výroby na 1 800 ks a i nadále se bude držet nákladového principu tvorby ceny!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8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analýza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5" y="2133600"/>
            <a:ext cx="705874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Řešení: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5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</a:t>
            </a:r>
            <a:r>
              <a:rPr lang="cs-CZ" smtClean="0"/>
              <a:t>analýza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3" y="2133600"/>
            <a:ext cx="7634808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9620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1137</TotalTime>
  <Words>164</Words>
  <Application>Microsoft Office PowerPoint</Application>
  <PresentationFormat>Předvádění na obrazovce (4:3)</PresentationFormat>
  <Paragraphs>33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Stébla</vt:lpstr>
      <vt:lpstr>Řízení inovací</vt:lpstr>
      <vt:lpstr>Proces produktové inovace</vt:lpstr>
      <vt:lpstr>Prezentace aplikace PowerPoint</vt:lpstr>
      <vt:lpstr>Prezentace aplikace PowerPoint</vt:lpstr>
      <vt:lpstr>Strategie vnímaného stupně novosti výrobků</vt:lpstr>
      <vt:lpstr>Klasická versus limitní kalkulace výrobků</vt:lpstr>
      <vt:lpstr>Ekonomická analýza produktu</vt:lpstr>
      <vt:lpstr>Ekonomická analýza produktu</vt:lpstr>
      <vt:lpstr>Ekonomická analýza produktu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inovačních aktivit</dc:title>
  <dc:creator>rylkova</dc:creator>
  <cp:lastModifiedBy>ryl0001</cp:lastModifiedBy>
  <cp:revision>119</cp:revision>
  <cp:lastPrinted>2020-01-29T10:35:24Z</cp:lastPrinted>
  <dcterms:created xsi:type="dcterms:W3CDTF">2017-12-20T14:08:02Z</dcterms:created>
  <dcterms:modified xsi:type="dcterms:W3CDTF">2021-05-19T08:02:16Z</dcterms:modified>
</cp:coreProperties>
</file>