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2" r:id="rId3"/>
    <p:sldId id="257" r:id="rId4"/>
    <p:sldId id="285" r:id="rId5"/>
    <p:sldId id="259" r:id="rId6"/>
    <p:sldId id="283" r:id="rId7"/>
    <p:sldId id="286" r:id="rId8"/>
    <p:sldId id="284" r:id="rId9"/>
  </p:sldIdLst>
  <p:sldSz cx="9144000" cy="6858000" type="screen4x3"/>
  <p:notesSz cx="6669088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95816-ACA0-4956-9D95-CFE5E2269634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AEEAD-D147-4CBA-B60E-60651B4AC0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430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2F4BF8-BBF6-47D7-BDDA-00FB8774AB6D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78375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57B41-CAAA-47F3-BE81-5C4F3A3535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667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57B41-CAAA-47F3-BE81-5C4F3A35359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128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42D96-EC31-4380-BAF1-CEF12B211E93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788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B84F-B44A-479A-BF12-192AB6114CBA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48845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B84F-B44A-479A-BF12-192AB6114CBA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85249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B84F-B44A-479A-BF12-192AB6114CBA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02591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B84F-B44A-479A-BF12-192AB6114CBA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88699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B84F-B44A-479A-BF12-192AB6114CBA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1986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CEF4C-F0B3-49D0-BFDB-7F660ED4DE64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762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194C-BB63-41B5-9986-A3A9EB974B96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54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B84F-B44A-479A-BF12-192AB6114CBA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17237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1DF54-25FF-4644-8214-229C8A8C30C9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55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9AC9E-A24B-401A-9A91-3C959B4259BF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213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8FF00-DD78-4EC7-B8DB-C9C52C1C5DEF}" type="datetime1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6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EB84F-B44A-479A-BF12-192AB6114CBA}" type="datetime1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224831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6F4F3-F9BE-4766-A992-E9AA851C8BD6}" type="datetime1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11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E3C3-989E-48C3-9B6E-A6ADEE44584F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27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CCD8D-2041-492B-93D5-9D70DFD8DB4A}" type="datetime1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34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EB84F-B44A-479A-BF12-192AB6114CBA}" type="datetime1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5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42416" y="1340769"/>
            <a:ext cx="6600451" cy="2520279"/>
          </a:xfrm>
        </p:spPr>
        <p:txBody>
          <a:bodyPr>
            <a:normAutofit/>
          </a:bodyPr>
          <a:lstStyle/>
          <a:p>
            <a:r>
              <a:rPr lang="cs-CZ" sz="3600" dirty="0"/>
              <a:t>Struktura organizační a inovační kultury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Žaneta </a:t>
            </a:r>
            <a:r>
              <a:rPr lang="cs-CZ" dirty="0" err="1"/>
              <a:t>Rylková</a:t>
            </a:r>
            <a:r>
              <a:rPr lang="cs-CZ" dirty="0"/>
              <a:t>, Ph.D.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081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Jaké prvky tvoří organizační strukturu?</a:t>
            </a:r>
          </a:p>
          <a:p>
            <a:r>
              <a:rPr lang="cs-CZ" dirty="0"/>
              <a:t>Příklad obsahu kultury vyjádřeného prostřednictvím projevů v organizační kultury</a:t>
            </a:r>
          </a:p>
          <a:p>
            <a:r>
              <a:rPr lang="cs-CZ" dirty="0"/>
              <a:t>Obsah kultury podporující inovace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0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organizační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061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organizační kultury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930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Příklad obsahu kultury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487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147338"/>
            <a:ext cx="7704856" cy="905398"/>
          </a:xfrm>
        </p:spPr>
        <p:txBody>
          <a:bodyPr>
            <a:noAutofit/>
          </a:bodyPr>
          <a:lstStyle/>
          <a:p>
            <a:r>
              <a:rPr lang="cs-CZ" sz="3200" dirty="0"/>
              <a:t>Obsah kultury podporující inovace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182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Firemní hodnoty v oblasti inovací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5" y="1905000"/>
            <a:ext cx="7346776" cy="4006222"/>
          </a:xfrm>
        </p:spPr>
        <p:txBody>
          <a:bodyPr>
            <a:noAutofit/>
          </a:bodyPr>
          <a:lstStyle/>
          <a:p>
            <a:r>
              <a:rPr lang="cs-CZ" dirty="0"/>
              <a:t>Jsme kreativní</a:t>
            </a:r>
          </a:p>
          <a:p>
            <a:r>
              <a:rPr lang="cs-CZ" dirty="0"/>
              <a:t>Jsme zvídaví</a:t>
            </a:r>
          </a:p>
          <a:p>
            <a:r>
              <a:rPr lang="cs-CZ" dirty="0"/>
              <a:t>Jsme slušní</a:t>
            </a:r>
          </a:p>
          <a:p>
            <a:r>
              <a:rPr lang="cs-CZ" dirty="0"/>
              <a:t>Jsme důslední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2078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5" y="1628800"/>
            <a:ext cx="7346776" cy="4282422"/>
          </a:xfrm>
        </p:spPr>
        <p:txBody>
          <a:bodyPr>
            <a:no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28039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386</TotalTime>
  <Words>68</Words>
  <Application>Microsoft Office PowerPoint</Application>
  <PresentationFormat>Předvádění na obrazovce (4:3)</PresentationFormat>
  <Paragraphs>25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Stébla</vt:lpstr>
      <vt:lpstr>Struktura organizační a inovační kultury</vt:lpstr>
      <vt:lpstr>Struktura</vt:lpstr>
      <vt:lpstr>Struktura organizační kultury</vt:lpstr>
      <vt:lpstr>Model organizační kultury</vt:lpstr>
      <vt:lpstr>Příklad obsahu kultury</vt:lpstr>
      <vt:lpstr>Obsah kultury podporující inovace</vt:lpstr>
      <vt:lpstr>Firemní hodnoty v oblasti inovací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Determinanty organizační kreativity a inovací</dc:title>
  <dc:creator>rylkova</dc:creator>
  <cp:lastModifiedBy>ryl0001</cp:lastModifiedBy>
  <cp:revision>56</cp:revision>
  <cp:lastPrinted>2019-04-24T12:21:43Z</cp:lastPrinted>
  <dcterms:created xsi:type="dcterms:W3CDTF">2018-01-19T07:32:53Z</dcterms:created>
  <dcterms:modified xsi:type="dcterms:W3CDTF">2021-05-19T08:07:45Z</dcterms:modified>
</cp:coreProperties>
</file>