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2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DFFEC-7F9D-4342-86D5-0F653FB7BC61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535FA-9C57-4DF8-9852-FB1B9495AF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741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https://www.youtube.com/watch?v=yV_XMCFPOjQ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6535FA-9C57-4DF8-9852-FB1B9495AF6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05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2B0-BC55-4B50-9C55-4D8080C4A454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3220-5489-4FD1-8DEB-D606F3176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902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2B0-BC55-4B50-9C55-4D8080C4A454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3220-5489-4FD1-8DEB-D606F3176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98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2B0-BC55-4B50-9C55-4D8080C4A454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3220-5489-4FD1-8DEB-D606F3176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22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2B0-BC55-4B50-9C55-4D8080C4A454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3220-5489-4FD1-8DEB-D606F3176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24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2B0-BC55-4B50-9C55-4D8080C4A454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3220-5489-4FD1-8DEB-D606F3176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27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2B0-BC55-4B50-9C55-4D8080C4A454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3220-5489-4FD1-8DEB-D606F3176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53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2B0-BC55-4B50-9C55-4D8080C4A454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3220-5489-4FD1-8DEB-D606F3176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3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2B0-BC55-4B50-9C55-4D8080C4A454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3220-5489-4FD1-8DEB-D606F3176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972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2B0-BC55-4B50-9C55-4D8080C4A454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3220-5489-4FD1-8DEB-D606F3176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311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2B0-BC55-4B50-9C55-4D8080C4A454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3220-5489-4FD1-8DEB-D606F3176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561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2B0-BC55-4B50-9C55-4D8080C4A454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3220-5489-4FD1-8DEB-D606F3176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303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F82B0-BC55-4B50-9C55-4D8080C4A454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53220-5489-4FD1-8DEB-D606F3176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92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535760"/>
              </p:ext>
            </p:extLst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Nadpis 3">
            <a:extLst>
              <a:ext uri="{FF2B5EF4-FFF2-40B4-BE49-F238E27FC236}">
                <a16:creationId xmlns:a16="http://schemas.microsoft.com/office/drawing/2014/main" id="{3F9A38F3-A256-4524-90BA-BEB5F6607B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latin typeface="Comic Sans MS" panose="030F0702030302020204" pitchFamily="66" charset="0"/>
              </a:rPr>
              <a:t>Business </a:t>
            </a:r>
            <a:r>
              <a:rPr lang="en-GB" b="1" dirty="0">
                <a:latin typeface="Comic Sans MS" panose="030F0702030302020204" pitchFamily="66" charset="0"/>
              </a:rPr>
              <a:t>Etiquette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7C135062-0505-4F87-A9EC-BC4F1B6F87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A7898BA-454B-4C19-879C-447722307011}"/>
              </a:ext>
            </a:extLst>
          </p:cNvPr>
          <p:cNvSpPr txBox="1"/>
          <p:nvPr/>
        </p:nvSpPr>
        <p:spPr>
          <a:xfrm>
            <a:off x="2484582" y="18010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212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535760"/>
              </p:ext>
            </p:extLst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6585527" y="5917717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9A38F3-A256-4524-90BA-BEB5F6607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29937"/>
            <a:ext cx="10515600" cy="1345748"/>
          </a:xfrm>
        </p:spPr>
        <p:txBody>
          <a:bodyPr/>
          <a:lstStyle/>
          <a:p>
            <a:r>
              <a:rPr lang="cs-CZ" b="1" dirty="0">
                <a:latin typeface="Comic Sans MS" panose="030F0702030302020204" pitchFamily="66" charset="0"/>
              </a:rPr>
              <a:t>Business </a:t>
            </a:r>
            <a:r>
              <a:rPr lang="en-GB" b="1" dirty="0">
                <a:latin typeface="Comic Sans MS" panose="030F0702030302020204" pitchFamily="66" charset="0"/>
              </a:rPr>
              <a:t>Etiquette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2874"/>
            <a:ext cx="10515600" cy="4744089"/>
          </a:xfrm>
        </p:spPr>
        <p:txBody>
          <a:bodyPr/>
          <a:lstStyle/>
          <a:p>
            <a:r>
              <a:rPr lang="en-GB" dirty="0"/>
              <a:t>Do you use </a:t>
            </a:r>
            <a:r>
              <a:rPr lang="en-GB" i="1" dirty="0">
                <a:solidFill>
                  <a:srgbClr val="7030A0"/>
                </a:solidFill>
              </a:rPr>
              <a:t>first names </a:t>
            </a:r>
            <a:r>
              <a:rPr lang="en-GB" dirty="0"/>
              <a:t>or </a:t>
            </a:r>
            <a:r>
              <a:rPr lang="en-GB" i="1" dirty="0">
                <a:solidFill>
                  <a:srgbClr val="7030A0"/>
                </a:solidFill>
              </a:rPr>
              <a:t>last names</a:t>
            </a:r>
            <a:r>
              <a:rPr lang="en-GB" dirty="0"/>
              <a:t>?</a:t>
            </a:r>
          </a:p>
          <a:p>
            <a:r>
              <a:rPr lang="en-GB" dirty="0"/>
              <a:t>Do you make </a:t>
            </a:r>
            <a:r>
              <a:rPr lang="en-GB" i="1" dirty="0">
                <a:solidFill>
                  <a:srgbClr val="7030A0"/>
                </a:solidFill>
              </a:rPr>
              <a:t>jokes</a:t>
            </a:r>
            <a:r>
              <a:rPr lang="en-GB" dirty="0"/>
              <a:t> at meetings and presentations?</a:t>
            </a:r>
          </a:p>
          <a:p>
            <a:r>
              <a:rPr lang="en-GB" dirty="0"/>
              <a:t>Can you do business before developing good personal </a:t>
            </a:r>
            <a:r>
              <a:rPr lang="en-GB" i="1" dirty="0">
                <a:solidFill>
                  <a:srgbClr val="7030A0"/>
                </a:solidFill>
              </a:rPr>
              <a:t>relationships</a:t>
            </a:r>
            <a:r>
              <a:rPr lang="en-GB" dirty="0"/>
              <a:t>?</a:t>
            </a:r>
          </a:p>
          <a:p>
            <a:r>
              <a:rPr lang="en-GB" dirty="0"/>
              <a:t>How important are </a:t>
            </a:r>
            <a:r>
              <a:rPr lang="en-GB" i="1" dirty="0">
                <a:solidFill>
                  <a:srgbClr val="7030A0"/>
                </a:solidFill>
              </a:rPr>
              <a:t>socializing</a:t>
            </a:r>
            <a:r>
              <a:rPr lang="en-GB" dirty="0"/>
              <a:t> and </a:t>
            </a:r>
            <a:r>
              <a:rPr lang="en-GB" i="1" dirty="0">
                <a:solidFill>
                  <a:srgbClr val="7030A0"/>
                </a:solidFill>
              </a:rPr>
              <a:t>hospitality</a:t>
            </a:r>
            <a:r>
              <a:rPr lang="en-GB" dirty="0"/>
              <a:t>?</a:t>
            </a:r>
          </a:p>
          <a:p>
            <a:r>
              <a:rPr lang="en-GB" dirty="0"/>
              <a:t>How important is </a:t>
            </a:r>
            <a:r>
              <a:rPr lang="en-GB" i="1" dirty="0">
                <a:solidFill>
                  <a:srgbClr val="7030A0"/>
                </a:solidFill>
              </a:rPr>
              <a:t>punctuality</a:t>
            </a:r>
            <a:r>
              <a:rPr lang="en-GB" dirty="0"/>
              <a:t>?</a:t>
            </a:r>
          </a:p>
          <a:p>
            <a:r>
              <a:rPr lang="en-GB" i="1" dirty="0">
                <a:solidFill>
                  <a:srgbClr val="7030A0"/>
                </a:solidFill>
              </a:rPr>
              <a:t>Where</a:t>
            </a:r>
            <a:r>
              <a:rPr lang="en-GB" dirty="0"/>
              <a:t> do the most important conversations take place? (office?)</a:t>
            </a:r>
          </a:p>
          <a:p>
            <a:r>
              <a:rPr lang="en-GB" dirty="0"/>
              <a:t>At </a:t>
            </a:r>
            <a:r>
              <a:rPr lang="en-GB" i="1" dirty="0">
                <a:solidFill>
                  <a:srgbClr val="7030A0"/>
                </a:solidFill>
              </a:rPr>
              <a:t>meetings</a:t>
            </a:r>
            <a:r>
              <a:rPr lang="en-GB" dirty="0"/>
              <a:t> is there a detailed </a:t>
            </a:r>
            <a:r>
              <a:rPr lang="en-GB" i="1" dirty="0">
                <a:solidFill>
                  <a:srgbClr val="7030A0"/>
                </a:solidFill>
              </a:rPr>
              <a:t>agenda</a:t>
            </a:r>
            <a:r>
              <a:rPr lang="en-GB" dirty="0"/>
              <a:t> or </a:t>
            </a:r>
            <a:r>
              <a:rPr lang="en-GB" i="1" dirty="0">
                <a:solidFill>
                  <a:srgbClr val="7030A0"/>
                </a:solidFill>
              </a:rPr>
              <a:t>spontaneous</a:t>
            </a:r>
            <a:r>
              <a:rPr lang="en-GB" dirty="0">
                <a:solidFill>
                  <a:srgbClr val="7030A0"/>
                </a:solidFill>
              </a:rPr>
              <a:t> </a:t>
            </a:r>
            <a:r>
              <a:rPr lang="en-GB" i="1" dirty="0">
                <a:solidFill>
                  <a:srgbClr val="7030A0"/>
                </a:solidFill>
              </a:rPr>
              <a:t>discussion</a:t>
            </a:r>
            <a:r>
              <a:rPr lang="en-GB" dirty="0"/>
              <a:t>?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A7898BA-454B-4C19-879C-447722307011}"/>
              </a:ext>
            </a:extLst>
          </p:cNvPr>
          <p:cNvSpPr txBox="1"/>
          <p:nvPr/>
        </p:nvSpPr>
        <p:spPr>
          <a:xfrm>
            <a:off x="2484582" y="18010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030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4671"/>
              </p:ext>
            </p:extLst>
          </p:nvPr>
        </p:nvGraphicFramePr>
        <p:xfrm>
          <a:off x="0" y="-1004982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004982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6585527" y="5917717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9A38F3-A256-4524-90BA-BEB5F6607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29937"/>
            <a:ext cx="10515600" cy="1762811"/>
          </a:xfrm>
        </p:spPr>
        <p:txBody>
          <a:bodyPr/>
          <a:lstStyle/>
          <a:p>
            <a:r>
              <a:rPr lang="cs-CZ" b="1" dirty="0">
                <a:latin typeface="Comic Sans MS" panose="030F0702030302020204" pitchFamily="66" charset="0"/>
              </a:rPr>
              <a:t>Business </a:t>
            </a:r>
            <a:r>
              <a:rPr lang="en-GB" b="1" dirty="0">
                <a:latin typeface="Comic Sans MS" panose="030F0702030302020204" pitchFamily="66" charset="0"/>
              </a:rPr>
              <a:t>Etiquette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2874"/>
            <a:ext cx="10515600" cy="474408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      </a:t>
            </a:r>
            <a:r>
              <a:rPr lang="en-GB" b="1" dirty="0"/>
              <a:t>Etiquette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r>
              <a:rPr lang="en-GB" dirty="0"/>
              <a:t>     French word</a:t>
            </a:r>
          </a:p>
          <a:p>
            <a:r>
              <a:rPr lang="en-GB" dirty="0"/>
              <a:t>     the rules indicating the proper and polite way to behave</a:t>
            </a:r>
          </a:p>
          <a:p>
            <a:r>
              <a:rPr lang="en-GB" dirty="0"/>
              <a:t>     the formal manners and rules that are followed in social or professional settings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A7898BA-454B-4C19-879C-447722307011}"/>
              </a:ext>
            </a:extLst>
          </p:cNvPr>
          <p:cNvSpPr txBox="1"/>
          <p:nvPr/>
        </p:nvSpPr>
        <p:spPr>
          <a:xfrm>
            <a:off x="2484582" y="18010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87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535760"/>
              </p:ext>
            </p:extLst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PHOTO-PAINT" r:id="rId4" imgW="3901320" imgH="2596680" progId="CorelPHOTOPAINT.Image.19">
                  <p:embed/>
                </p:oleObj>
              </mc:Choice>
              <mc:Fallback>
                <p:oleObj name="PHOTO-PAINT" r:id="rId4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6585527" y="5917717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9A38F3-A256-4524-90BA-BEB5F6607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29937"/>
            <a:ext cx="10515600" cy="1121789"/>
          </a:xfrm>
        </p:spPr>
        <p:txBody>
          <a:bodyPr/>
          <a:lstStyle/>
          <a:p>
            <a:r>
              <a:rPr lang="cs-CZ" b="1" dirty="0">
                <a:latin typeface="Comic Sans MS" panose="030F0702030302020204" pitchFamily="66" charset="0"/>
              </a:rPr>
              <a:t>Business </a:t>
            </a:r>
            <a:r>
              <a:rPr lang="en-GB" b="1" dirty="0">
                <a:latin typeface="Comic Sans MS" panose="030F0702030302020204" pitchFamily="66" charset="0"/>
              </a:rPr>
              <a:t>Etiquette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2874"/>
            <a:ext cx="10515600" cy="474408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      	</a:t>
            </a:r>
            <a:r>
              <a:rPr lang="en-GB" b="1" dirty="0"/>
              <a:t>TIME</a:t>
            </a:r>
          </a:p>
          <a:p>
            <a:pPr marL="0" indent="0">
              <a:buNone/>
            </a:pPr>
            <a:r>
              <a:rPr lang="en-GB" b="1" dirty="0"/>
              <a:t>	FORMALITY</a:t>
            </a:r>
          </a:p>
          <a:p>
            <a:pPr marL="0" indent="0">
              <a:buNone/>
            </a:pPr>
            <a:r>
              <a:rPr lang="en-GB" b="1" dirty="0"/>
              <a:t>	SENSITIVITY</a:t>
            </a:r>
          </a:p>
          <a:p>
            <a:pPr marL="0" indent="0">
              <a:buNone/>
            </a:pPr>
            <a:r>
              <a:rPr lang="en-GB" b="1" dirty="0"/>
              <a:t>	EMPATHY</a:t>
            </a:r>
          </a:p>
          <a:p>
            <a:pPr marL="0" indent="0">
              <a:buNone/>
            </a:pPr>
            <a:r>
              <a:rPr lang="en-GB" b="1" dirty="0"/>
              <a:t>	RESOURCES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Stress similarities</a:t>
            </a:r>
          </a:p>
          <a:p>
            <a:pPr marL="0" indent="0">
              <a:buNone/>
            </a:pPr>
            <a:r>
              <a:rPr lang="en-GB" b="1" dirty="0"/>
              <a:t>	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A7898BA-454B-4C19-879C-447722307011}"/>
              </a:ext>
            </a:extLst>
          </p:cNvPr>
          <p:cNvSpPr txBox="1"/>
          <p:nvPr/>
        </p:nvSpPr>
        <p:spPr>
          <a:xfrm>
            <a:off x="2484582" y="18010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020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535760"/>
              </p:ext>
            </p:extLst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6585527" y="5917717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9A38F3-A256-4524-90BA-BEB5F6607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29937"/>
            <a:ext cx="10515600" cy="1121789"/>
          </a:xfrm>
        </p:spPr>
        <p:txBody>
          <a:bodyPr/>
          <a:lstStyle/>
          <a:p>
            <a:r>
              <a:rPr lang="cs-CZ" b="1" dirty="0">
                <a:latin typeface="Comic Sans MS" panose="030F0702030302020204" pitchFamily="66" charset="0"/>
              </a:rPr>
              <a:t>Business </a:t>
            </a:r>
            <a:r>
              <a:rPr lang="en-GB" b="1" dirty="0">
                <a:latin typeface="Comic Sans MS" panose="030F0702030302020204" pitchFamily="66" charset="0"/>
              </a:rPr>
              <a:t>Etiquette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2874"/>
            <a:ext cx="10515600" cy="474408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	</a:t>
            </a:r>
            <a:r>
              <a:rPr lang="en-GB" b="1" dirty="0"/>
              <a:t>Voice volume</a:t>
            </a:r>
          </a:p>
          <a:p>
            <a:pPr marL="0" indent="0">
              <a:buNone/>
            </a:pPr>
            <a:r>
              <a:rPr lang="en-GB" b="1" dirty="0"/>
              <a:t>	Interpersonal distance</a:t>
            </a:r>
          </a:p>
          <a:p>
            <a:pPr marL="0" indent="0">
              <a:buNone/>
            </a:pPr>
            <a:r>
              <a:rPr lang="en-GB" b="1" dirty="0"/>
              <a:t>	Touch behaviour</a:t>
            </a:r>
          </a:p>
          <a:p>
            <a:pPr marL="0" indent="0">
              <a:buNone/>
            </a:pPr>
            <a:r>
              <a:rPr lang="en-GB" b="1" dirty="0"/>
              <a:t>	Eye contact</a:t>
            </a:r>
          </a:p>
          <a:p>
            <a:pPr marL="0" indent="0">
              <a:buNone/>
            </a:pPr>
            <a:r>
              <a:rPr lang="en-GB" b="1" dirty="0"/>
              <a:t>	Gestures</a:t>
            </a:r>
          </a:p>
          <a:p>
            <a:pPr marL="0" indent="0">
              <a:buNone/>
            </a:pPr>
            <a:r>
              <a:rPr lang="en-GB" b="1" dirty="0"/>
              <a:t>	Nonverbal communication</a:t>
            </a:r>
          </a:p>
          <a:p>
            <a:pPr marL="0" indent="0">
              <a:buNone/>
            </a:pPr>
            <a:r>
              <a:rPr lang="en-GB" b="1" dirty="0"/>
              <a:t>	Modesty	</a:t>
            </a:r>
            <a:endParaRPr lang="cs-CZ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A7898BA-454B-4C19-879C-447722307011}"/>
              </a:ext>
            </a:extLst>
          </p:cNvPr>
          <p:cNvSpPr txBox="1"/>
          <p:nvPr/>
        </p:nvSpPr>
        <p:spPr>
          <a:xfrm>
            <a:off x="2484582" y="18010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26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535760"/>
              </p:ext>
            </p:extLst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6585527" y="5917717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9A38F3-A256-4524-90BA-BEB5F6607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29937"/>
            <a:ext cx="10515600" cy="1121789"/>
          </a:xfrm>
        </p:spPr>
        <p:txBody>
          <a:bodyPr/>
          <a:lstStyle/>
          <a:p>
            <a:r>
              <a:rPr lang="cs-CZ" b="1" dirty="0">
                <a:latin typeface="Comic Sans MS" panose="030F0702030302020204" pitchFamily="66" charset="0"/>
              </a:rPr>
              <a:t>Business </a:t>
            </a:r>
            <a:r>
              <a:rPr lang="en-GB" b="1" dirty="0">
                <a:latin typeface="Comic Sans MS" panose="030F0702030302020204" pitchFamily="66" charset="0"/>
              </a:rPr>
              <a:t>Etiquette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51348"/>
            <a:ext cx="10515600" cy="422561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	</a:t>
            </a:r>
            <a:r>
              <a:rPr lang="en-GB" b="1" dirty="0"/>
              <a:t>Dress Code</a:t>
            </a:r>
          </a:p>
          <a:p>
            <a:pPr marL="0" indent="0">
              <a:buNone/>
            </a:pPr>
            <a:r>
              <a:rPr lang="en-GB" b="1" dirty="0"/>
              <a:t>	Meeting and Greeting	</a:t>
            </a:r>
          </a:p>
          <a:p>
            <a:pPr marL="0" indent="0">
              <a:buNone/>
            </a:pPr>
            <a:r>
              <a:rPr lang="en-GB" b="1" dirty="0"/>
              <a:t>	Dining</a:t>
            </a:r>
          </a:p>
          <a:p>
            <a:pPr marL="0" indent="0">
              <a:buNone/>
            </a:pPr>
            <a:r>
              <a:rPr lang="en-GB" b="1" dirty="0"/>
              <a:t>	Gift-giving	</a:t>
            </a:r>
            <a:endParaRPr lang="cs-CZ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A7898BA-454B-4C19-879C-447722307011}"/>
              </a:ext>
            </a:extLst>
          </p:cNvPr>
          <p:cNvSpPr txBox="1"/>
          <p:nvPr/>
        </p:nvSpPr>
        <p:spPr>
          <a:xfrm>
            <a:off x="2484582" y="18010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80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6585527" y="5917717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9A38F3-A256-4524-90BA-BEB5F6607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29937"/>
            <a:ext cx="10515600" cy="1121789"/>
          </a:xfrm>
        </p:spPr>
        <p:txBody>
          <a:bodyPr/>
          <a:lstStyle/>
          <a:p>
            <a:r>
              <a:rPr lang="cs-CZ" b="1" dirty="0">
                <a:latin typeface="Comic Sans MS" panose="030F0702030302020204" pitchFamily="66" charset="0"/>
              </a:rPr>
              <a:t>Business </a:t>
            </a:r>
            <a:r>
              <a:rPr lang="en-GB" b="1" dirty="0">
                <a:latin typeface="Comic Sans MS" panose="030F0702030302020204" pitchFamily="66" charset="0"/>
              </a:rPr>
              <a:t>Etiquette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51348"/>
            <a:ext cx="10515600" cy="42256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i="1" dirty="0"/>
              <a:t>Builds positive image</a:t>
            </a:r>
          </a:p>
          <a:p>
            <a:pPr marL="0" indent="0">
              <a:buNone/>
            </a:pPr>
            <a:endParaRPr lang="en-GB" b="1" i="1" dirty="0"/>
          </a:p>
          <a:p>
            <a:pPr marL="0" indent="0">
              <a:buNone/>
            </a:pPr>
            <a:r>
              <a:rPr lang="en-GB" b="1" i="1" dirty="0"/>
              <a:t>E-mail etiquette </a:t>
            </a:r>
            <a:r>
              <a:rPr lang="en-GB" dirty="0"/>
              <a:t>– professional language, proofread</a:t>
            </a:r>
          </a:p>
          <a:p>
            <a:pPr marL="0" indent="0">
              <a:buNone/>
            </a:pPr>
            <a:r>
              <a:rPr lang="en-GB" b="1" i="1" dirty="0"/>
              <a:t>Telephone etiquette </a:t>
            </a:r>
            <a:r>
              <a:rPr lang="en-GB" dirty="0"/>
              <a:t>– identify yourself, speak clearly and slowly, avoid interruptions</a:t>
            </a:r>
          </a:p>
          <a:p>
            <a:pPr marL="0" indent="0">
              <a:buNone/>
            </a:pPr>
            <a:r>
              <a:rPr lang="en-GB" b="1" i="1" dirty="0"/>
              <a:t>Meetings </a:t>
            </a:r>
            <a:r>
              <a:rPr lang="en-GB" dirty="0"/>
              <a:t>– be on time, preparation, mobile phone, be brief and relevant, no interruptions</a:t>
            </a:r>
          </a:p>
          <a:p>
            <a:pPr marL="0" indent="0">
              <a:buNone/>
            </a:pPr>
            <a:r>
              <a:rPr lang="en-GB" b="1" i="1" dirty="0"/>
              <a:t>Dress etiquette</a:t>
            </a:r>
          </a:p>
          <a:p>
            <a:pPr marL="0" indent="0">
              <a:buNone/>
            </a:pPr>
            <a:r>
              <a:rPr lang="en-GB" b="1" i="1" dirty="0"/>
              <a:t>Body language </a:t>
            </a:r>
            <a:r>
              <a:rPr lang="en-GB" dirty="0"/>
              <a:t>– eye contact, arms and hands open, active listening, visible emotions</a:t>
            </a:r>
          </a:p>
          <a:p>
            <a:pPr marL="0" indent="0">
              <a:buNone/>
            </a:pPr>
            <a:r>
              <a:rPr lang="en-GB" b="1" i="1" dirty="0"/>
              <a:t>Office etiquette – </a:t>
            </a:r>
            <a:r>
              <a:rPr lang="en-GB" dirty="0"/>
              <a:t>good team player, treat co-workers with respect….</a:t>
            </a:r>
            <a:endParaRPr lang="en-GB" b="1" i="1" dirty="0"/>
          </a:p>
          <a:p>
            <a:pPr marL="0" indent="0">
              <a:buNone/>
            </a:pPr>
            <a:endParaRPr lang="en-GB" b="1" i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A7898BA-454B-4C19-879C-447722307011}"/>
              </a:ext>
            </a:extLst>
          </p:cNvPr>
          <p:cNvSpPr txBox="1"/>
          <p:nvPr/>
        </p:nvSpPr>
        <p:spPr>
          <a:xfrm>
            <a:off x="2484582" y="18010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78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241</Words>
  <Application>Microsoft Office PowerPoint</Application>
  <PresentationFormat>Širokoúhlá obrazovka</PresentationFormat>
  <Paragraphs>50</Paragraphs>
  <Slides>7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Motiv Office</vt:lpstr>
      <vt:lpstr>PHOTO-PAINT</vt:lpstr>
      <vt:lpstr>Business Etiquette</vt:lpstr>
      <vt:lpstr>Business Etiquette</vt:lpstr>
      <vt:lpstr>Business Etiquette</vt:lpstr>
      <vt:lpstr>Business Etiquette</vt:lpstr>
      <vt:lpstr>Business Etiquette</vt:lpstr>
      <vt:lpstr>Business Etiquette</vt:lpstr>
      <vt:lpstr>Business Etiquette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Martina Chylková</cp:lastModifiedBy>
  <cp:revision>13</cp:revision>
  <dcterms:created xsi:type="dcterms:W3CDTF">2021-11-11T10:00:58Z</dcterms:created>
  <dcterms:modified xsi:type="dcterms:W3CDTF">2021-11-14T18:00:07Z</dcterms:modified>
</cp:coreProperties>
</file>