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4" r:id="rId3"/>
    <p:sldId id="285" r:id="rId4"/>
    <p:sldId id="271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5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14350"/>
            <a:ext cx="80010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85900"/>
            <a:ext cx="8001000" cy="2857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92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4686300"/>
            <a:ext cx="1752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93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1" y="4686300"/>
            <a:ext cx="5237163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9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4686300"/>
            <a:ext cx="1447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DCF9C0-4137-493E-B226-4B64F5C79C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jzar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352407"/>
            <a:ext cx="533504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90750" y="411511"/>
            <a:ext cx="5187802" cy="2160239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kajzar@opf.slu.cz, Office -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VB127 </a:t>
            </a:r>
            <a:b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Martina </a:t>
            </a:r>
            <a:r>
              <a:rPr lang="cs-CZ" sz="22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Chylková</a:t>
            </a:r>
            <a:b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chylkova@opf.slu.cz</a:t>
            </a:r>
            <a: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-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VB122</a:t>
            </a:r>
            <a:br>
              <a:rPr lang="cs-CZ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Tourism and Leisure Time Activities</a:t>
            </a:r>
            <a:br>
              <a:rPr lang="en-US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4276843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41993" y="4567436"/>
            <a:ext cx="231203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900" i="1" dirty="0" err="1"/>
              <a:t>Walther</a:t>
            </a:r>
            <a:r>
              <a:rPr lang="cs-CZ" sz="900" i="1" dirty="0"/>
              <a:t> 18 294: Non </a:t>
            </a:r>
            <a:r>
              <a:rPr lang="cs-CZ" sz="900" i="1" dirty="0" err="1"/>
              <a:t>progredi</a:t>
            </a:r>
            <a:r>
              <a:rPr lang="cs-CZ" sz="900" i="1" dirty="0"/>
              <a:t> </a:t>
            </a:r>
            <a:r>
              <a:rPr lang="cs-CZ" sz="900" i="1" dirty="0" err="1"/>
              <a:t>est</a:t>
            </a:r>
            <a:r>
              <a:rPr lang="cs-CZ" sz="900" i="1" dirty="0"/>
              <a:t> </a:t>
            </a:r>
            <a:r>
              <a:rPr lang="cs-CZ" sz="900" i="1" dirty="0" err="1"/>
              <a:t>regredi</a:t>
            </a:r>
            <a:r>
              <a:rPr lang="cs-CZ" sz="900" i="1" dirty="0"/>
              <a:t> - Nejít vpřed znamená jít zpět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92" y="2787775"/>
            <a:ext cx="5040560" cy="194421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586564" y="2190663"/>
            <a:ext cx="3643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rgbClr val="307871"/>
              </a:solidFill>
            </a:endParaRPr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r>
              <a:rPr lang="en-US" b="1" dirty="0"/>
              <a:t>Intercultural Communication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8210E14-700D-4032-9496-3441665754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6555" y="608170"/>
            <a:ext cx="2261812" cy="174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err="1"/>
              <a:t>Content</a:t>
            </a:r>
            <a:r>
              <a:rPr lang="cs-CZ" sz="2400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19926" y="685800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Intercultural communication and its specifics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Culture dimensions and their application in marketing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Business organization and culture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Division of cultures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Verbal and non-verbal communication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Effective communication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Business communication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Business etiquette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Meetings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Negotiations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Written communication I  - forms, emails, reports, complaints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Written communication II – Advertising, questionnaire</a:t>
            </a:r>
            <a:endParaRPr lang="cs-CZ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cs-CZ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1749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err="1"/>
              <a:t>Selected</a:t>
            </a:r>
            <a:r>
              <a:rPr lang="cs-CZ" sz="2400" b="1" dirty="0"/>
              <a:t> </a:t>
            </a:r>
            <a:r>
              <a:rPr lang="cs-CZ" sz="2400" b="1" dirty="0" err="1"/>
              <a:t>books</a:t>
            </a:r>
            <a:r>
              <a:rPr lang="cs-CZ" sz="2400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3" name="Obdélník 2"/>
          <p:cNvSpPr/>
          <p:nvPr/>
        </p:nvSpPr>
        <p:spPr>
          <a:xfrm>
            <a:off x="179512" y="685800"/>
            <a:ext cx="88569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 err="1"/>
              <a:t>Compulsory</a:t>
            </a:r>
            <a:r>
              <a:rPr lang="cs-CZ" sz="2400" b="1" dirty="0"/>
              <a:t>: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KAJZAR, P. a M. CHYLKOVÁ, 2019. </a:t>
            </a:r>
            <a:r>
              <a:rPr lang="cs-CZ" sz="2400" dirty="0" err="1"/>
              <a:t>Intercultural</a:t>
            </a:r>
            <a:r>
              <a:rPr lang="cs-CZ" sz="2400" dirty="0"/>
              <a:t> </a:t>
            </a:r>
            <a:r>
              <a:rPr lang="cs-CZ" sz="2400" dirty="0" err="1"/>
              <a:t>Communication</a:t>
            </a:r>
            <a:r>
              <a:rPr lang="cs-CZ" sz="2400" dirty="0"/>
              <a:t>. SU OPF, Karviná. ISBN 978-80-7510-376-5.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HEINZ, K., 2014. </a:t>
            </a:r>
            <a:r>
              <a:rPr lang="cs-CZ" sz="2400" dirty="0" err="1"/>
              <a:t>Intercultural</a:t>
            </a:r>
            <a:r>
              <a:rPr lang="cs-CZ" sz="2400" dirty="0"/>
              <a:t> </a:t>
            </a:r>
            <a:r>
              <a:rPr lang="cs-CZ" sz="2400" dirty="0" err="1"/>
              <a:t>Communication</a:t>
            </a:r>
            <a:r>
              <a:rPr lang="cs-CZ" sz="2400" dirty="0"/>
              <a:t>. Karviná: SU OPF. ISBN 978-80-7510-018-4.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en-US" sz="2400" b="1" dirty="0"/>
              <a:t>Recommended: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2400" dirty="0"/>
              <a:t>CROUCHER, S. M., 2017. Global Perspectives on Intercultural Communication.  New York and London: Taylor &amp; Francis. ISBN 9781317506539.</a:t>
            </a:r>
          </a:p>
        </p:txBody>
      </p:sp>
    </p:spTree>
    <p:extLst>
      <p:ext uri="{BB962C8B-B14F-4D97-AF65-F5344CB8AC3E}">
        <p14:creationId xmlns:p14="http://schemas.microsoft.com/office/powerpoint/2010/main" val="33164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987574"/>
            <a:ext cx="5256584" cy="3985987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07504" y="1707654"/>
            <a:ext cx="4155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solidFill>
                  <a:srgbClr val="307871"/>
                </a:solidFill>
              </a:rPr>
              <a:t>Have</a:t>
            </a:r>
            <a:r>
              <a:rPr lang="cs-CZ" sz="3600" b="1" dirty="0">
                <a:solidFill>
                  <a:srgbClr val="307871"/>
                </a:solidFill>
              </a:rPr>
              <a:t> a nice </a:t>
            </a:r>
            <a:r>
              <a:rPr lang="cs-CZ" sz="3600" b="1" dirty="0" err="1">
                <a:solidFill>
                  <a:srgbClr val="307871"/>
                </a:solidFill>
              </a:rPr>
              <a:t>day</a:t>
            </a:r>
            <a:endParaRPr lang="cs-CZ" sz="36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97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3050</TotalTime>
  <Words>200</Words>
  <Application>Microsoft Office PowerPoint</Application>
  <PresentationFormat>Předvádění na obrazovce (16:9)</PresentationFormat>
  <Paragraphs>32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SLU</vt:lpstr>
      <vt:lpstr>Ing. Patrik Kajzar, Ph.D.  kajzar@opf.slu.cz, Office - VB127  Mgr. Martina Chylková chylkova@opf.slu.cz, Office - VB122  Department of Tourism and Leisure Time Activities   </vt:lpstr>
      <vt:lpstr>  </vt:lpstr>
      <vt:lpstr>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kaj0001</cp:lastModifiedBy>
  <cp:revision>132</cp:revision>
  <dcterms:created xsi:type="dcterms:W3CDTF">2016-07-06T15:42:34Z</dcterms:created>
  <dcterms:modified xsi:type="dcterms:W3CDTF">2021-03-11T12:21:11Z</dcterms:modified>
</cp:coreProperties>
</file>