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561" r:id="rId2"/>
    <p:sldId id="256" r:id="rId3"/>
    <p:sldId id="496" r:id="rId4"/>
    <p:sldId id="480" r:id="rId5"/>
    <p:sldId id="497" r:id="rId6"/>
    <p:sldId id="498" r:id="rId7"/>
    <p:sldId id="499" r:id="rId8"/>
    <p:sldId id="500" r:id="rId9"/>
    <p:sldId id="535" r:id="rId10"/>
    <p:sldId id="536" r:id="rId11"/>
    <p:sldId id="537" r:id="rId12"/>
    <p:sldId id="538" r:id="rId13"/>
    <p:sldId id="539" r:id="rId14"/>
    <p:sldId id="540" r:id="rId15"/>
    <p:sldId id="541" r:id="rId16"/>
    <p:sldId id="542" r:id="rId17"/>
    <p:sldId id="544" r:id="rId18"/>
    <p:sldId id="545" r:id="rId19"/>
    <p:sldId id="546" r:id="rId20"/>
    <p:sldId id="547" r:id="rId21"/>
    <p:sldId id="550" r:id="rId22"/>
    <p:sldId id="548" r:id="rId23"/>
    <p:sldId id="551" r:id="rId24"/>
    <p:sldId id="552" r:id="rId25"/>
    <p:sldId id="549" r:id="rId26"/>
    <p:sldId id="553" r:id="rId27"/>
    <p:sldId id="554" r:id="rId28"/>
    <p:sldId id="555" r:id="rId29"/>
    <p:sldId id="556" r:id="rId30"/>
    <p:sldId id="557" r:id="rId31"/>
    <p:sldId id="558" r:id="rId32"/>
    <p:sldId id="559" r:id="rId33"/>
    <p:sldId id="560" r:id="rId34"/>
    <p:sldId id="534" r:id="rId35"/>
    <p:sldId id="293" r:id="rId3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33" autoAdjust="0"/>
  </p:normalViewPr>
  <p:slideViewPr>
    <p:cSldViewPr>
      <p:cViewPr varScale="1">
        <p:scale>
          <a:sx n="78" d="100"/>
          <a:sy n="78" d="100"/>
        </p:scale>
        <p:origin x="117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6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235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1805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888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1540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0985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2291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0350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5550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66379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658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26508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4667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6472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7922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7299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9996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13019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7228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39734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849262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650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86102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92528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88980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20516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58695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7250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191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731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4344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8751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2212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Geografie cestovního ruchu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Patrik Kajzar,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86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/>
              <a:t>Selektivní předpoklady v Karibiku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Karibský</a:t>
            </a:r>
            <a:r>
              <a:rPr lang="cs-CZ" sz="2000" dirty="0" smtClean="0"/>
              <a:t> </a:t>
            </a:r>
            <a:r>
              <a:rPr lang="en-GB" sz="2000" dirty="0" err="1" smtClean="0"/>
              <a:t>subregion</a:t>
            </a:r>
            <a:r>
              <a:rPr lang="en-GB" sz="2000" dirty="0" smtClean="0"/>
              <a:t> </a:t>
            </a:r>
            <a:r>
              <a:rPr lang="en-GB" sz="2000" dirty="0" err="1"/>
              <a:t>cestovního</a:t>
            </a:r>
            <a:r>
              <a:rPr lang="en-GB" sz="2000" dirty="0"/>
              <a:t> </a:t>
            </a:r>
            <a:r>
              <a:rPr lang="en-GB" sz="2000" dirty="0" err="1"/>
              <a:t>ruchu</a:t>
            </a:r>
            <a:r>
              <a:rPr lang="en-GB" sz="2000" dirty="0"/>
              <a:t> je </a:t>
            </a:r>
            <a:r>
              <a:rPr lang="en-GB" sz="2000" dirty="0" err="1"/>
              <a:t>dnes</a:t>
            </a:r>
            <a:r>
              <a:rPr lang="en-GB" sz="2000" dirty="0"/>
              <a:t> </a:t>
            </a:r>
            <a:r>
              <a:rPr lang="en-GB" sz="2000" dirty="0" err="1" smtClean="0"/>
              <a:t>hustě</a:t>
            </a:r>
            <a:r>
              <a:rPr lang="cs-CZ" sz="2000" dirty="0" smtClean="0"/>
              <a:t> </a:t>
            </a:r>
            <a:r>
              <a:rPr lang="en-GB" sz="2000" dirty="0" err="1" smtClean="0"/>
              <a:t>zalidněn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/>
              <a:t>má</a:t>
            </a:r>
            <a:r>
              <a:rPr lang="en-GB" sz="2000" dirty="0"/>
              <a:t> </a:t>
            </a:r>
            <a:r>
              <a:rPr lang="en-GB" sz="2000" dirty="0" err="1" smtClean="0"/>
              <a:t>poměrně</a:t>
            </a:r>
            <a:r>
              <a:rPr lang="cs-CZ" sz="2000" dirty="0" smtClean="0"/>
              <a:t> </a:t>
            </a:r>
            <a:r>
              <a:rPr lang="en-GB" sz="2000" dirty="0" err="1" smtClean="0"/>
              <a:t>vysokou</a:t>
            </a:r>
            <a:r>
              <a:rPr lang="en-GB" sz="2000" dirty="0" smtClean="0"/>
              <a:t> </a:t>
            </a:r>
            <a:r>
              <a:rPr lang="en-GB" sz="2000" dirty="0" err="1" smtClean="0"/>
              <a:t>míru</a:t>
            </a:r>
            <a:r>
              <a:rPr lang="en-GB" sz="2000" dirty="0" smtClean="0"/>
              <a:t> </a:t>
            </a:r>
            <a:r>
              <a:rPr lang="cs-CZ" sz="2000" dirty="0" smtClean="0"/>
              <a:t>u</a:t>
            </a:r>
            <a:r>
              <a:rPr lang="en-GB" sz="2000" dirty="0" err="1" smtClean="0"/>
              <a:t>rbanizace</a:t>
            </a:r>
            <a:r>
              <a:rPr lang="en-GB" sz="2000" dirty="0"/>
              <a:t>,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 smtClean="0"/>
              <a:t>když</a:t>
            </a:r>
            <a:r>
              <a:rPr lang="cs-CZ" sz="2000" dirty="0" smtClean="0"/>
              <a:t> </a:t>
            </a:r>
            <a:r>
              <a:rPr lang="en-GB" sz="2000" dirty="0" err="1" smtClean="0"/>
              <a:t>zdejší</a:t>
            </a:r>
            <a:r>
              <a:rPr lang="en-GB" sz="2000" dirty="0" smtClean="0"/>
              <a:t> </a:t>
            </a:r>
            <a:r>
              <a:rPr lang="en-GB" sz="2000" dirty="0" err="1" smtClean="0"/>
              <a:t>města</a:t>
            </a:r>
            <a:r>
              <a:rPr lang="en-GB" sz="2000" dirty="0" smtClean="0"/>
              <a:t> </a:t>
            </a:r>
            <a:r>
              <a:rPr lang="en-GB" sz="2000" dirty="0" err="1"/>
              <a:t>nemohou</a:t>
            </a:r>
            <a:r>
              <a:rPr lang="en-GB" sz="2000" dirty="0"/>
              <a:t> </a:t>
            </a:r>
            <a:r>
              <a:rPr lang="en-GB" sz="2000" dirty="0" err="1" smtClean="0"/>
              <a:t>být</a:t>
            </a:r>
            <a:r>
              <a:rPr lang="en-GB" sz="2000" dirty="0" smtClean="0"/>
              <a:t> </a:t>
            </a:r>
            <a:r>
              <a:rPr lang="en-GB" sz="2000" dirty="0" err="1"/>
              <a:t>srovnávána</a:t>
            </a:r>
            <a:r>
              <a:rPr lang="en-GB" sz="2000" dirty="0"/>
              <a:t> se </a:t>
            </a:r>
            <a:r>
              <a:rPr lang="en-GB" sz="2000" dirty="0" err="1" smtClean="0"/>
              <a:t>severoamerickými</a:t>
            </a:r>
            <a:r>
              <a:rPr lang="en-GB" sz="2000" dirty="0" smtClean="0"/>
              <a:t>.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smtClean="0"/>
              <a:t> </a:t>
            </a:r>
            <a:r>
              <a:rPr lang="en-GB" sz="2000" dirty="0" err="1" smtClean="0"/>
              <a:t>Největší</a:t>
            </a:r>
            <a:r>
              <a:rPr lang="en-GB" sz="2000" dirty="0" smtClean="0"/>
              <a:t> </a:t>
            </a:r>
            <a:r>
              <a:rPr lang="en-GB" sz="2000" dirty="0" err="1" smtClean="0"/>
              <a:t>karibské</a:t>
            </a:r>
            <a:r>
              <a:rPr lang="en-GB" sz="2000" dirty="0" smtClean="0"/>
              <a:t> </a:t>
            </a:r>
            <a:r>
              <a:rPr lang="en-GB" sz="2000" dirty="0"/>
              <a:t>metropole </a:t>
            </a:r>
            <a:r>
              <a:rPr lang="en-GB" sz="2000" b="1" dirty="0" smtClean="0"/>
              <a:t>Havana</a:t>
            </a:r>
            <a:r>
              <a:rPr lang="en-GB" sz="2000" b="1" dirty="0"/>
              <a:t>, Santo Domingo, San Juan </a:t>
            </a:r>
            <a:r>
              <a:rPr lang="en-GB" sz="2000" dirty="0" err="1"/>
              <a:t>mají</a:t>
            </a:r>
            <a:r>
              <a:rPr lang="en-GB" sz="2000" dirty="0"/>
              <a:t> </a:t>
            </a:r>
            <a:r>
              <a:rPr lang="en-GB" sz="2000" dirty="0" err="1"/>
              <a:t>kolem</a:t>
            </a:r>
            <a:r>
              <a:rPr lang="en-GB" sz="2000" dirty="0"/>
              <a:t> 1 mil. </a:t>
            </a:r>
            <a:r>
              <a:rPr lang="en-GB" sz="2000" dirty="0" err="1"/>
              <a:t>obyvatel</a:t>
            </a:r>
            <a:r>
              <a:rPr lang="en-GB" sz="2000" dirty="0"/>
              <a:t>. Na </a:t>
            </a:r>
            <a:r>
              <a:rPr lang="cs-CZ" sz="2000" dirty="0" smtClean="0"/>
              <a:t>m</a:t>
            </a:r>
            <a:r>
              <a:rPr lang="en-GB" sz="2000" dirty="0" err="1" smtClean="0"/>
              <a:t>alých</a:t>
            </a:r>
            <a:r>
              <a:rPr lang="en-GB" sz="2000" dirty="0" smtClean="0"/>
              <a:t> </a:t>
            </a:r>
            <a:r>
              <a:rPr lang="en-GB" sz="2000" dirty="0" err="1" smtClean="0"/>
              <a:t>ostrovech</a:t>
            </a:r>
            <a:r>
              <a:rPr lang="en-GB" sz="2000" dirty="0" smtClean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 smtClean="0"/>
              <a:t>pochopitelně</a:t>
            </a:r>
            <a:r>
              <a:rPr lang="cs-CZ" sz="2000" dirty="0" smtClean="0"/>
              <a:t> </a:t>
            </a:r>
            <a:r>
              <a:rPr lang="en-GB" sz="2000" dirty="0" err="1" smtClean="0"/>
              <a:t>města</a:t>
            </a:r>
            <a:r>
              <a:rPr lang="en-GB" sz="2000" dirty="0" smtClean="0"/>
              <a:t> </a:t>
            </a:r>
            <a:r>
              <a:rPr lang="en-GB" sz="2000" dirty="0" err="1"/>
              <a:t>mnohem</a:t>
            </a:r>
            <a:r>
              <a:rPr lang="en-GB" sz="2000" dirty="0"/>
              <a:t> </a:t>
            </a:r>
            <a:r>
              <a:rPr lang="en-GB" sz="2000" dirty="0" err="1" smtClean="0"/>
              <a:t>menší</a:t>
            </a:r>
            <a:r>
              <a:rPr lang="en-GB" sz="2000" dirty="0"/>
              <a:t>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Jazykově</a:t>
            </a:r>
            <a:r>
              <a:rPr lang="cs-CZ" sz="2000" dirty="0" smtClean="0"/>
              <a:t> </a:t>
            </a:r>
            <a:r>
              <a:rPr lang="en-GB" sz="2000" dirty="0" err="1" smtClean="0"/>
              <a:t>jsou</a:t>
            </a:r>
            <a:r>
              <a:rPr lang="en-GB" sz="2000" dirty="0" smtClean="0"/>
              <a:t> </a:t>
            </a:r>
            <a:r>
              <a:rPr lang="en-GB" sz="2000" dirty="0" err="1" smtClean="0"/>
              <a:t>pestřejší</a:t>
            </a:r>
            <a:r>
              <a:rPr lang="en-GB" sz="2000" dirty="0" smtClean="0"/>
              <a:t> </a:t>
            </a:r>
            <a:r>
              <a:rPr lang="en-GB" sz="2000" dirty="0" err="1" smtClean="0"/>
              <a:t>než</a:t>
            </a:r>
            <a:r>
              <a:rPr lang="cs-CZ" sz="2000" dirty="0" smtClean="0"/>
              <a:t> </a:t>
            </a:r>
            <a:r>
              <a:rPr lang="en-GB" sz="2000" dirty="0" err="1" smtClean="0"/>
              <a:t>Severní</a:t>
            </a:r>
            <a:r>
              <a:rPr lang="en-GB" sz="2000" dirty="0" smtClean="0"/>
              <a:t> Amerika</a:t>
            </a:r>
            <a:r>
              <a:rPr lang="en-GB" sz="2000" dirty="0"/>
              <a:t>, ale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 smtClean="0"/>
              <a:t>přesto</a:t>
            </a:r>
            <a:r>
              <a:rPr lang="en-GB" sz="2000" dirty="0" smtClean="0"/>
              <a:t> </a:t>
            </a:r>
            <a:r>
              <a:rPr lang="en-GB" sz="2000" dirty="0"/>
              <a:t>se </a:t>
            </a:r>
            <a:r>
              <a:rPr lang="en-GB" sz="2000" dirty="0" err="1"/>
              <a:t>zde</a:t>
            </a:r>
            <a:r>
              <a:rPr lang="en-GB" sz="2000" dirty="0"/>
              <a:t> </a:t>
            </a:r>
            <a:r>
              <a:rPr lang="en-GB" sz="2000" dirty="0" err="1" smtClean="0"/>
              <a:t>rozšířilo</a:t>
            </a:r>
            <a:r>
              <a:rPr lang="en-GB" sz="2000" dirty="0" smtClean="0"/>
              <a:t> </a:t>
            </a:r>
            <a:r>
              <a:rPr lang="en-GB" sz="2000" dirty="0" err="1"/>
              <a:t>jen</a:t>
            </a:r>
            <a:r>
              <a:rPr lang="en-GB" sz="2000" dirty="0"/>
              <a:t> </a:t>
            </a:r>
            <a:r>
              <a:rPr lang="en-GB" sz="2000" dirty="0" err="1" smtClean="0"/>
              <a:t>několik</a:t>
            </a:r>
            <a:r>
              <a:rPr lang="en-GB" sz="2000" dirty="0" smtClean="0"/>
              <a:t> </a:t>
            </a:r>
            <a:r>
              <a:rPr lang="en-GB" sz="2000" dirty="0" err="1" smtClean="0"/>
              <a:t>evropských</a:t>
            </a:r>
            <a:r>
              <a:rPr lang="en-GB" sz="2000" dirty="0" smtClean="0"/>
              <a:t> </a:t>
            </a:r>
            <a:r>
              <a:rPr lang="en-GB" sz="2000" dirty="0" err="1" smtClean="0"/>
              <a:t>jazyků</a:t>
            </a:r>
            <a:r>
              <a:rPr lang="en-GB" sz="2000" dirty="0" smtClean="0"/>
              <a:t>: </a:t>
            </a:r>
            <a:r>
              <a:rPr lang="en-GB" sz="2000" dirty="0" err="1" smtClean="0"/>
              <a:t>španělština</a:t>
            </a:r>
            <a:r>
              <a:rPr lang="en-GB" sz="2000" dirty="0"/>
              <a:t>, </a:t>
            </a:r>
            <a:r>
              <a:rPr lang="en-GB" sz="2000" dirty="0" err="1" smtClean="0"/>
              <a:t>angličtina</a:t>
            </a:r>
            <a:r>
              <a:rPr lang="en-GB" sz="2000" dirty="0"/>
              <a:t>, </a:t>
            </a:r>
            <a:r>
              <a:rPr lang="en-GB" sz="2000" dirty="0" err="1" smtClean="0"/>
              <a:t>rancouzština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 smtClean="0"/>
              <a:t>nizozemština</a:t>
            </a:r>
            <a:r>
              <a:rPr lang="en-GB" sz="2000" dirty="0"/>
              <a:t>. To je </a:t>
            </a:r>
            <a:r>
              <a:rPr lang="en-GB" sz="2000" dirty="0" err="1" smtClean="0"/>
              <a:t>významný</a:t>
            </a:r>
            <a:r>
              <a:rPr lang="cs-CZ" sz="2000" dirty="0" smtClean="0"/>
              <a:t> </a:t>
            </a:r>
            <a:r>
              <a:rPr lang="en-GB" sz="2000" dirty="0" err="1" smtClean="0"/>
              <a:t>pozitivní</a:t>
            </a:r>
            <a:r>
              <a:rPr lang="en-GB" sz="2000" dirty="0" smtClean="0"/>
              <a:t> </a:t>
            </a:r>
            <a:r>
              <a:rPr lang="en-GB" sz="2000" dirty="0" err="1"/>
              <a:t>selektivní</a:t>
            </a:r>
            <a:r>
              <a:rPr lang="en-GB" sz="2000" dirty="0"/>
              <a:t> </a:t>
            </a:r>
            <a:r>
              <a:rPr lang="cs-CZ" sz="2000" dirty="0" smtClean="0"/>
              <a:t>p</a:t>
            </a:r>
            <a:r>
              <a:rPr lang="en-GB" sz="2000" dirty="0" err="1" smtClean="0"/>
              <a:t>ředpoklad</a:t>
            </a:r>
            <a:r>
              <a:rPr lang="cs-CZ" sz="2000" dirty="0" smtClean="0"/>
              <a:t> </a:t>
            </a:r>
            <a:r>
              <a:rPr lang="en-GB" sz="2000" dirty="0" smtClean="0"/>
              <a:t>pro </a:t>
            </a:r>
            <a:r>
              <a:rPr lang="en-GB" sz="2000" dirty="0" err="1"/>
              <a:t>rozvoj</a:t>
            </a:r>
            <a:r>
              <a:rPr lang="en-GB" sz="2000" dirty="0"/>
              <a:t> </a:t>
            </a:r>
            <a:r>
              <a:rPr lang="en-GB" sz="2000" dirty="0" err="1" smtClean="0"/>
              <a:t>cestovního</a:t>
            </a:r>
            <a:r>
              <a:rPr lang="en-GB" sz="2000" dirty="0" smtClean="0"/>
              <a:t> </a:t>
            </a:r>
            <a:r>
              <a:rPr lang="en-GB" sz="2000" dirty="0" err="1"/>
              <a:t>ruchu</a:t>
            </a:r>
            <a:r>
              <a:rPr lang="en-GB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722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/>
              <a:t>Selektivní předpoklady v Karibiku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/>
              <a:t>Ostrovní</a:t>
            </a:r>
            <a:r>
              <a:rPr lang="en-GB" sz="2000" dirty="0"/>
              <a:t> </a:t>
            </a:r>
            <a:r>
              <a:rPr lang="en-GB" sz="2000" dirty="0" err="1"/>
              <a:t>státy</a:t>
            </a:r>
            <a:r>
              <a:rPr lang="en-GB" sz="2000" dirty="0"/>
              <a:t> </a:t>
            </a:r>
            <a:r>
              <a:rPr lang="en-GB" sz="2000" dirty="0" err="1"/>
              <a:t>Karibiku</a:t>
            </a:r>
            <a:r>
              <a:rPr lang="en-GB" sz="2000" dirty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 smtClean="0"/>
              <a:t>převážně</a:t>
            </a:r>
            <a:r>
              <a:rPr lang="cs-CZ" sz="2000" dirty="0" smtClean="0"/>
              <a:t> </a:t>
            </a:r>
            <a:r>
              <a:rPr lang="en-GB" sz="2000" dirty="0" err="1" smtClean="0"/>
              <a:t>politicky</a:t>
            </a:r>
            <a:r>
              <a:rPr lang="en-GB" sz="2000" dirty="0" smtClean="0"/>
              <a:t> </a:t>
            </a:r>
            <a:r>
              <a:rPr lang="en-GB" sz="2000" dirty="0" err="1"/>
              <a:t>stabilní</a:t>
            </a:r>
            <a:r>
              <a:rPr lang="en-GB" sz="2000" dirty="0"/>
              <a:t>, </a:t>
            </a:r>
            <a:r>
              <a:rPr lang="en-GB" sz="2000" dirty="0" err="1" smtClean="0"/>
              <a:t>většina</a:t>
            </a:r>
            <a:r>
              <a:rPr lang="en-GB" sz="2000" dirty="0" smtClean="0"/>
              <a:t> </a:t>
            </a:r>
            <a:r>
              <a:rPr lang="en-GB" sz="2000" dirty="0" err="1"/>
              <a:t>zemí</a:t>
            </a:r>
            <a:r>
              <a:rPr lang="en-GB" sz="2000" dirty="0"/>
              <a:t> </a:t>
            </a:r>
            <a:r>
              <a:rPr lang="en-GB" sz="2000" dirty="0" err="1"/>
              <a:t>má</a:t>
            </a:r>
            <a:r>
              <a:rPr lang="en-GB" sz="2000" dirty="0"/>
              <a:t> </a:t>
            </a:r>
            <a:r>
              <a:rPr lang="en-GB" sz="2000" dirty="0" err="1" smtClean="0"/>
              <a:t>demokratické</a:t>
            </a:r>
            <a:r>
              <a:rPr lang="en-GB" sz="2000" dirty="0" smtClean="0"/>
              <a:t> </a:t>
            </a:r>
            <a:r>
              <a:rPr lang="cs-CZ" sz="2000" dirty="0" smtClean="0"/>
              <a:t>v</a:t>
            </a:r>
            <a:r>
              <a:rPr lang="en-GB" sz="2000" dirty="0" err="1" smtClean="0"/>
              <a:t>lády</a:t>
            </a:r>
            <a:r>
              <a:rPr lang="en-GB" sz="2000" dirty="0"/>
              <a:t>. </a:t>
            </a:r>
            <a:r>
              <a:rPr lang="en-GB" sz="2000" dirty="0" err="1"/>
              <a:t>Pouze</a:t>
            </a:r>
            <a:r>
              <a:rPr lang="en-GB" sz="2000" dirty="0"/>
              <a:t> </a:t>
            </a:r>
            <a:r>
              <a:rPr lang="en-GB" sz="2000" b="1" dirty="0" err="1"/>
              <a:t>Kuba</a:t>
            </a:r>
            <a:r>
              <a:rPr lang="en-GB" sz="2000" b="1" dirty="0"/>
              <a:t> je </a:t>
            </a:r>
            <a:r>
              <a:rPr lang="en-GB" sz="2000" b="1" dirty="0" err="1" smtClean="0"/>
              <a:t>dlouhodobě</a:t>
            </a:r>
            <a:r>
              <a:rPr lang="cs-CZ" sz="2000" b="1" dirty="0" smtClean="0"/>
              <a:t> </a:t>
            </a:r>
            <a:r>
              <a:rPr lang="en-GB" sz="2000" b="1" dirty="0" err="1" smtClean="0"/>
              <a:t>nedemokratická</a:t>
            </a:r>
            <a:r>
              <a:rPr lang="en-GB" sz="2000" dirty="0"/>
              <a:t>. </a:t>
            </a:r>
            <a:r>
              <a:rPr lang="en-GB" sz="2000" dirty="0" err="1" smtClean="0"/>
              <a:t>Autoritářský</a:t>
            </a:r>
            <a:r>
              <a:rPr lang="cs-CZ" sz="2000" dirty="0" smtClean="0"/>
              <a:t> </a:t>
            </a:r>
            <a:r>
              <a:rPr lang="en-GB" sz="2000" dirty="0" err="1" smtClean="0"/>
              <a:t>pravicový</a:t>
            </a:r>
            <a:r>
              <a:rPr lang="cs-CZ" sz="2000" dirty="0" smtClean="0"/>
              <a:t> </a:t>
            </a:r>
            <a:r>
              <a:rPr lang="en-GB" sz="2000" dirty="0" err="1" smtClean="0"/>
              <a:t>režim</a:t>
            </a:r>
            <a:r>
              <a:rPr lang="en-GB" sz="2000" dirty="0" smtClean="0"/>
              <a:t> </a:t>
            </a:r>
            <a:r>
              <a:rPr lang="cs-CZ" sz="2000" dirty="0" smtClean="0"/>
              <a:t>F</a:t>
            </a:r>
            <a:r>
              <a:rPr lang="en-GB" sz="2000" dirty="0" err="1" smtClean="0"/>
              <a:t>ulgencio</a:t>
            </a:r>
            <a:r>
              <a:rPr lang="en-GB" sz="2000" dirty="0" smtClean="0"/>
              <a:t> </a:t>
            </a:r>
            <a:r>
              <a:rPr lang="cs-CZ" sz="2000" dirty="0" smtClean="0"/>
              <a:t>B</a:t>
            </a:r>
            <a:r>
              <a:rPr lang="en-GB" sz="2000" dirty="0" err="1" smtClean="0"/>
              <a:t>atisty</a:t>
            </a:r>
            <a:r>
              <a:rPr lang="en-GB" sz="2000" dirty="0" smtClean="0"/>
              <a:t> </a:t>
            </a:r>
            <a:r>
              <a:rPr lang="en-GB" sz="2000" dirty="0" err="1"/>
              <a:t>byl</a:t>
            </a:r>
            <a:r>
              <a:rPr lang="en-GB" sz="2000" dirty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roce</a:t>
            </a:r>
            <a:r>
              <a:rPr lang="en-GB" sz="2000" dirty="0" smtClean="0"/>
              <a:t> </a:t>
            </a:r>
            <a:r>
              <a:rPr lang="en-GB" sz="2000" dirty="0"/>
              <a:t>1959 </a:t>
            </a:r>
            <a:r>
              <a:rPr lang="en-GB" sz="2000" dirty="0" err="1" smtClean="0"/>
              <a:t>svržen</a:t>
            </a:r>
            <a:r>
              <a:rPr lang="en-GB" sz="2000" dirty="0" smtClean="0"/>
              <a:t> </a:t>
            </a:r>
            <a:r>
              <a:rPr lang="en-GB" sz="2000" dirty="0" err="1" smtClean="0"/>
              <a:t>levicovými</a:t>
            </a:r>
            <a:r>
              <a:rPr lang="en-GB" sz="2000" dirty="0" smtClean="0"/>
              <a:t> </a:t>
            </a:r>
            <a:r>
              <a:rPr lang="en-GB" sz="2000" dirty="0" err="1"/>
              <a:t>partyzány</a:t>
            </a:r>
            <a:r>
              <a:rPr lang="en-GB" sz="2000" dirty="0"/>
              <a:t> </a:t>
            </a:r>
            <a:r>
              <a:rPr lang="en-GB" sz="2000" dirty="0" err="1"/>
              <a:t>Fidela</a:t>
            </a:r>
            <a:r>
              <a:rPr lang="en-GB" sz="2000" dirty="0"/>
              <a:t> </a:t>
            </a:r>
            <a:r>
              <a:rPr lang="en-GB" sz="2000" dirty="0" err="1"/>
              <a:t>Castra</a:t>
            </a:r>
            <a:r>
              <a:rPr lang="en-GB" sz="2000" dirty="0"/>
              <a:t>, </a:t>
            </a:r>
            <a:r>
              <a:rPr lang="en-GB" sz="2000" dirty="0" err="1" smtClean="0"/>
              <a:t>který</a:t>
            </a:r>
            <a:r>
              <a:rPr lang="cs-CZ" sz="2000" dirty="0" smtClean="0"/>
              <a:t> </a:t>
            </a:r>
            <a:r>
              <a:rPr lang="en-GB" sz="2000" dirty="0" err="1" smtClean="0"/>
              <a:t>zde</a:t>
            </a:r>
            <a:r>
              <a:rPr lang="en-GB" sz="2000" dirty="0" smtClean="0"/>
              <a:t> </a:t>
            </a:r>
            <a:r>
              <a:rPr lang="en-GB" sz="2000" dirty="0" err="1" smtClean="0"/>
              <a:t>nastolil</a:t>
            </a:r>
            <a:r>
              <a:rPr lang="en-GB" sz="2000" dirty="0" smtClean="0"/>
              <a:t> </a:t>
            </a:r>
            <a:r>
              <a:rPr lang="cs-CZ" sz="2000" dirty="0" smtClean="0"/>
              <a:t>l</a:t>
            </a:r>
            <a:r>
              <a:rPr lang="en-GB" sz="2000" dirty="0" err="1" smtClean="0"/>
              <a:t>evicovou</a:t>
            </a:r>
            <a:r>
              <a:rPr lang="en-GB" sz="2000" dirty="0" smtClean="0"/>
              <a:t> </a:t>
            </a:r>
            <a:r>
              <a:rPr lang="en-GB" sz="2000" dirty="0" err="1"/>
              <a:t>diktaturu</a:t>
            </a:r>
            <a:r>
              <a:rPr lang="en-GB" sz="2000" dirty="0"/>
              <a:t>. </a:t>
            </a:r>
            <a:r>
              <a:rPr lang="en-GB" sz="2000" dirty="0" err="1"/>
              <a:t>Kuba</a:t>
            </a:r>
            <a:r>
              <a:rPr lang="en-GB" sz="2000" dirty="0"/>
              <a:t> je </a:t>
            </a:r>
            <a:r>
              <a:rPr lang="en-GB" sz="2000" dirty="0" err="1"/>
              <a:t>dnes</a:t>
            </a:r>
            <a:r>
              <a:rPr lang="en-GB" sz="2000" dirty="0"/>
              <a:t> </a:t>
            </a:r>
            <a:r>
              <a:rPr lang="en-GB" sz="2000" dirty="0" err="1"/>
              <a:t>jedním</a:t>
            </a:r>
            <a:r>
              <a:rPr lang="en-GB" sz="2000" dirty="0"/>
              <a:t> </a:t>
            </a:r>
            <a:r>
              <a:rPr lang="en-GB" sz="2000" dirty="0" smtClean="0"/>
              <a:t>z</a:t>
            </a:r>
            <a:r>
              <a:rPr lang="cs-CZ" sz="2000" dirty="0" smtClean="0"/>
              <a:t> </a:t>
            </a:r>
            <a:r>
              <a:rPr lang="en-GB" sz="2000" dirty="0" err="1" smtClean="0"/>
              <a:t>posledních</a:t>
            </a:r>
            <a:r>
              <a:rPr lang="en-GB" sz="2000" dirty="0" smtClean="0"/>
              <a:t> </a:t>
            </a:r>
            <a:r>
              <a:rPr lang="en-GB" sz="2000" dirty="0" err="1" smtClean="0"/>
              <a:t>států</a:t>
            </a:r>
            <a:r>
              <a:rPr lang="cs-CZ" sz="2000" dirty="0" smtClean="0"/>
              <a:t> </a:t>
            </a:r>
            <a:r>
              <a:rPr lang="en-GB" sz="2000" dirty="0" err="1" smtClean="0"/>
              <a:t>světa</a:t>
            </a:r>
            <a:r>
              <a:rPr lang="en-GB" sz="2000" dirty="0"/>
              <a:t>, </a:t>
            </a:r>
            <a:r>
              <a:rPr lang="en-GB" sz="2000" dirty="0" err="1" smtClean="0"/>
              <a:t>který</a:t>
            </a:r>
            <a:r>
              <a:rPr lang="cs-CZ" sz="2000" dirty="0" smtClean="0"/>
              <a:t> </a:t>
            </a:r>
            <a:r>
              <a:rPr lang="en-GB" sz="2000" dirty="0" smtClean="0"/>
              <a:t>se </a:t>
            </a:r>
            <a:r>
              <a:rPr lang="en-GB" sz="2000" dirty="0" err="1"/>
              <a:t>hlásí</a:t>
            </a:r>
            <a:r>
              <a:rPr lang="en-GB" sz="2000" dirty="0"/>
              <a:t> </a:t>
            </a:r>
            <a:r>
              <a:rPr lang="en-GB" sz="2000" dirty="0" err="1"/>
              <a:t>ke</a:t>
            </a:r>
            <a:r>
              <a:rPr lang="en-GB" sz="2000" dirty="0"/>
              <a:t> </a:t>
            </a:r>
            <a:r>
              <a:rPr lang="en-GB" sz="2000" dirty="0" err="1" smtClean="0"/>
              <a:t>komunistické</a:t>
            </a:r>
            <a:r>
              <a:rPr lang="en-GB" sz="2000" dirty="0" smtClean="0"/>
              <a:t> </a:t>
            </a:r>
            <a:r>
              <a:rPr lang="en-GB" sz="2000" dirty="0" err="1"/>
              <a:t>ideologii</a:t>
            </a:r>
            <a:r>
              <a:rPr lang="en-GB" sz="2000" dirty="0"/>
              <a:t>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Spojené</a:t>
            </a:r>
            <a:r>
              <a:rPr lang="en-GB" sz="2000" dirty="0" smtClean="0"/>
              <a:t> </a:t>
            </a:r>
            <a:r>
              <a:rPr lang="en-GB" sz="2000" dirty="0" err="1" smtClean="0"/>
              <a:t>státy</a:t>
            </a:r>
            <a:r>
              <a:rPr lang="cs-CZ" sz="2000" dirty="0" smtClean="0"/>
              <a:t> </a:t>
            </a:r>
            <a:r>
              <a:rPr lang="en-GB" sz="2000" dirty="0" err="1" smtClean="0"/>
              <a:t>komunistickou</a:t>
            </a:r>
            <a:r>
              <a:rPr lang="en-GB" sz="2000" dirty="0" smtClean="0"/>
              <a:t> </a:t>
            </a:r>
            <a:r>
              <a:rPr lang="en-GB" sz="2000" dirty="0" err="1" smtClean="0"/>
              <a:t>Kubu</a:t>
            </a:r>
            <a:r>
              <a:rPr lang="cs-CZ" sz="2000" dirty="0" smtClean="0"/>
              <a:t> </a:t>
            </a:r>
            <a:r>
              <a:rPr lang="en-GB" sz="2000" dirty="0" err="1" smtClean="0"/>
              <a:t>dlouhou</a:t>
            </a:r>
            <a:r>
              <a:rPr lang="en-GB" sz="2000" dirty="0" smtClean="0"/>
              <a:t> </a:t>
            </a:r>
            <a:r>
              <a:rPr lang="en-GB" sz="2000" dirty="0" err="1"/>
              <a:t>dobu</a:t>
            </a:r>
            <a:r>
              <a:rPr lang="en-GB" sz="2000" dirty="0"/>
              <a:t> </a:t>
            </a:r>
            <a:r>
              <a:rPr lang="en-GB" sz="2000" dirty="0" err="1" smtClean="0"/>
              <a:t>politicky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 smtClean="0"/>
              <a:t>ekonomicky</a:t>
            </a:r>
            <a:r>
              <a:rPr lang="en-GB" sz="2000" dirty="0" smtClean="0"/>
              <a:t> </a:t>
            </a:r>
            <a:r>
              <a:rPr lang="en-GB" sz="2000" dirty="0" err="1" smtClean="0"/>
              <a:t>izolovaly</a:t>
            </a:r>
            <a:r>
              <a:rPr lang="en-GB" sz="2000" dirty="0" smtClean="0"/>
              <a:t>. </a:t>
            </a:r>
            <a:r>
              <a:rPr lang="en-GB" sz="2000" dirty="0" err="1" smtClean="0"/>
              <a:t>Nejcitelnější</a:t>
            </a:r>
            <a:r>
              <a:rPr lang="en-GB" sz="2000" dirty="0" smtClean="0"/>
              <a:t> </a:t>
            </a:r>
            <a:r>
              <a:rPr lang="en-GB" sz="2000" dirty="0" err="1"/>
              <a:t>bylo</a:t>
            </a:r>
            <a:r>
              <a:rPr lang="en-GB" sz="2000" dirty="0"/>
              <a:t> </a:t>
            </a:r>
            <a:r>
              <a:rPr lang="en-GB" sz="2000" b="1" dirty="0" err="1"/>
              <a:t>ekonomické</a:t>
            </a:r>
            <a:r>
              <a:rPr lang="en-GB" sz="2000" b="1" dirty="0"/>
              <a:t> embargo</a:t>
            </a:r>
            <a:r>
              <a:rPr lang="en-GB" sz="2000" dirty="0"/>
              <a:t>. </a:t>
            </a:r>
            <a:r>
              <a:rPr lang="en-GB" sz="2000" dirty="0" smtClean="0"/>
              <a:t>Po </a:t>
            </a:r>
            <a:r>
              <a:rPr lang="en-GB" sz="2000" dirty="0" err="1"/>
              <a:t>pádu</a:t>
            </a:r>
            <a:r>
              <a:rPr lang="en-GB" sz="2000" dirty="0"/>
              <a:t> </a:t>
            </a:r>
            <a:r>
              <a:rPr lang="en-GB" sz="2000" dirty="0" err="1" smtClean="0"/>
              <a:t>komunistických</a:t>
            </a:r>
            <a:r>
              <a:rPr lang="cs-CZ" sz="2000" dirty="0" smtClean="0"/>
              <a:t> </a:t>
            </a:r>
            <a:r>
              <a:rPr lang="en-GB" sz="2000" dirty="0" err="1" smtClean="0"/>
              <a:t>režimů</a:t>
            </a:r>
            <a:r>
              <a:rPr lang="cs-CZ" sz="2000" dirty="0" smtClean="0"/>
              <a:t> </a:t>
            </a:r>
            <a:r>
              <a:rPr lang="en-GB" sz="2000" dirty="0" smtClean="0"/>
              <a:t>v </a:t>
            </a:r>
            <a:r>
              <a:rPr lang="en-GB" sz="2000" dirty="0" err="1" smtClean="0"/>
              <a:t>Evropě</a:t>
            </a:r>
            <a:r>
              <a:rPr lang="cs-CZ" sz="2000" dirty="0" smtClean="0"/>
              <a:t> </a:t>
            </a:r>
            <a:r>
              <a:rPr lang="en-GB" sz="2000" dirty="0" smtClean="0"/>
              <a:t>a </a:t>
            </a:r>
            <a:r>
              <a:rPr lang="en-GB" sz="2000" dirty="0" err="1" smtClean="0"/>
              <a:t>po</a:t>
            </a:r>
            <a:r>
              <a:rPr lang="en-GB" sz="2000" dirty="0" smtClean="0"/>
              <a:t> </a:t>
            </a:r>
            <a:r>
              <a:rPr lang="en-GB" sz="2000" dirty="0" err="1" smtClean="0"/>
              <a:t>rozpadu</a:t>
            </a:r>
            <a:r>
              <a:rPr lang="en-GB" sz="2000" dirty="0" smtClean="0"/>
              <a:t> </a:t>
            </a:r>
            <a:r>
              <a:rPr lang="en-GB" sz="2000" dirty="0" err="1" smtClean="0"/>
              <a:t>Sovětského</a:t>
            </a:r>
            <a:r>
              <a:rPr lang="en-GB" sz="2000" dirty="0" smtClean="0"/>
              <a:t> </a:t>
            </a:r>
            <a:r>
              <a:rPr lang="en-GB" sz="2000" dirty="0" err="1"/>
              <a:t>svazu</a:t>
            </a:r>
            <a:r>
              <a:rPr lang="en-GB" sz="2000" dirty="0"/>
              <a:t> </a:t>
            </a:r>
            <a:r>
              <a:rPr lang="en-GB" sz="2000" dirty="0" smtClean="0"/>
              <a:t>ale </a:t>
            </a:r>
            <a:r>
              <a:rPr lang="en-GB" sz="2000" dirty="0" err="1"/>
              <a:t>Kuba</a:t>
            </a:r>
            <a:r>
              <a:rPr lang="en-GB" sz="2000" dirty="0"/>
              <a:t> </a:t>
            </a:r>
            <a:r>
              <a:rPr lang="en-GB" sz="2000" dirty="0" err="1" smtClean="0"/>
              <a:t>přestává</a:t>
            </a:r>
            <a:r>
              <a:rPr lang="en-GB" sz="2000" dirty="0" smtClean="0"/>
              <a:t> </a:t>
            </a:r>
            <a:r>
              <a:rPr lang="en-GB" sz="2000" dirty="0" err="1" smtClean="0"/>
              <a:t>být</a:t>
            </a:r>
            <a:r>
              <a:rPr lang="en-GB" sz="2000" dirty="0" smtClean="0"/>
              <a:t> </a:t>
            </a:r>
            <a:r>
              <a:rPr lang="cs-CZ" sz="2000" dirty="0" smtClean="0"/>
              <a:t>v</a:t>
            </a:r>
            <a:r>
              <a:rPr lang="en-GB" sz="2000" dirty="0" err="1" smtClean="0"/>
              <a:t>nímána</a:t>
            </a:r>
            <a:r>
              <a:rPr lang="cs-CZ" sz="2000" dirty="0" smtClean="0"/>
              <a:t> </a:t>
            </a:r>
            <a:r>
              <a:rPr lang="en-GB" sz="2000" dirty="0" err="1" smtClean="0"/>
              <a:t>jako</a:t>
            </a:r>
            <a:r>
              <a:rPr lang="en-GB" sz="2000" dirty="0" smtClean="0"/>
              <a:t> </a:t>
            </a:r>
            <a:r>
              <a:rPr lang="en-GB" sz="2000" dirty="0" err="1" smtClean="0"/>
              <a:t>předpolí</a:t>
            </a:r>
            <a:r>
              <a:rPr lang="en-GB" sz="2000" dirty="0" smtClean="0"/>
              <a:t> pro </a:t>
            </a:r>
            <a:r>
              <a:rPr lang="en-GB" sz="2000" dirty="0" err="1"/>
              <a:t>pronikání</a:t>
            </a:r>
            <a:r>
              <a:rPr lang="en-GB" sz="2000" dirty="0"/>
              <a:t> </a:t>
            </a:r>
            <a:r>
              <a:rPr lang="en-GB" sz="2000" dirty="0" err="1" smtClean="0"/>
              <a:t>nepřátelské</a:t>
            </a:r>
            <a:r>
              <a:rPr lang="en-GB" sz="2000" dirty="0" smtClean="0"/>
              <a:t> </a:t>
            </a:r>
            <a:r>
              <a:rPr lang="en-GB" sz="2000" dirty="0" err="1"/>
              <a:t>ideologie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 smtClean="0"/>
              <a:t>americkýkontinent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 smtClean="0"/>
              <a:t>její</a:t>
            </a:r>
            <a:r>
              <a:rPr lang="en-GB" sz="2000" dirty="0" smtClean="0"/>
              <a:t> </a:t>
            </a:r>
            <a:r>
              <a:rPr lang="cs-CZ" sz="2000" dirty="0" smtClean="0"/>
              <a:t>m</a:t>
            </a:r>
            <a:r>
              <a:rPr lang="en-GB" sz="2000" dirty="0" err="1" smtClean="0"/>
              <a:t>ezinárodní</a:t>
            </a:r>
            <a:r>
              <a:rPr lang="en-GB" sz="2000" dirty="0" smtClean="0"/>
              <a:t> </a:t>
            </a:r>
            <a:r>
              <a:rPr lang="en-GB" sz="2000" dirty="0" err="1"/>
              <a:t>izolace</a:t>
            </a:r>
            <a:r>
              <a:rPr lang="en-GB" sz="2000" dirty="0"/>
              <a:t> </a:t>
            </a:r>
            <a:r>
              <a:rPr lang="en-GB" sz="2000" dirty="0" err="1" smtClean="0"/>
              <a:t>znatelně</a:t>
            </a:r>
            <a:r>
              <a:rPr lang="cs-CZ" sz="2000" dirty="0" smtClean="0"/>
              <a:t> </a:t>
            </a:r>
            <a:r>
              <a:rPr lang="en-GB" sz="2000" dirty="0" err="1" smtClean="0"/>
              <a:t>povoluje.To</a:t>
            </a:r>
            <a:r>
              <a:rPr lang="en-GB" sz="2000" dirty="0" smtClean="0"/>
              <a:t> se </a:t>
            </a:r>
            <a:r>
              <a:rPr lang="en-GB" sz="2000" dirty="0" err="1" smtClean="0"/>
              <a:t>projevuje</a:t>
            </a:r>
            <a:r>
              <a:rPr lang="en-GB" sz="2000" dirty="0" smtClean="0"/>
              <a:t> </a:t>
            </a:r>
            <a:r>
              <a:rPr lang="en-GB" sz="2000" dirty="0" err="1" smtClean="0"/>
              <a:t>pozitivně</a:t>
            </a:r>
            <a:r>
              <a:rPr lang="cs-CZ" sz="2000" dirty="0" smtClean="0"/>
              <a:t> </a:t>
            </a:r>
            <a:r>
              <a:rPr lang="en-GB" sz="2000" dirty="0" err="1" smtClean="0"/>
              <a:t>na</a:t>
            </a:r>
            <a:r>
              <a:rPr lang="en-GB" sz="2000" dirty="0" smtClean="0"/>
              <a:t> </a:t>
            </a:r>
            <a:r>
              <a:rPr lang="en-GB" sz="2000" dirty="0" err="1"/>
              <a:t>ekonomice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 smtClean="0"/>
              <a:t>na</a:t>
            </a:r>
            <a:r>
              <a:rPr lang="en-GB" sz="2000" dirty="0" smtClean="0"/>
              <a:t> </a:t>
            </a:r>
            <a:r>
              <a:rPr lang="en-GB" sz="2000" dirty="0" err="1" smtClean="0"/>
              <a:t>estovním</a:t>
            </a:r>
            <a:r>
              <a:rPr lang="en-GB" sz="2000" dirty="0" smtClean="0"/>
              <a:t> </a:t>
            </a:r>
            <a:r>
              <a:rPr lang="en-GB" sz="2000" dirty="0" err="1" smtClean="0"/>
              <a:t>ruchu</a:t>
            </a:r>
            <a:r>
              <a:rPr lang="en-GB" sz="2000" dirty="0" smtClean="0"/>
              <a:t>,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 smtClean="0"/>
              <a:t>když</a:t>
            </a:r>
            <a:r>
              <a:rPr lang="cs-CZ" sz="2000" dirty="0" smtClean="0"/>
              <a:t> </a:t>
            </a:r>
            <a:r>
              <a:rPr lang="en-GB" sz="2000" dirty="0" err="1" smtClean="0"/>
              <a:t>zatím</a:t>
            </a:r>
            <a:r>
              <a:rPr lang="en-GB" sz="2000" dirty="0" smtClean="0"/>
              <a:t> </a:t>
            </a:r>
            <a:r>
              <a:rPr lang="en-GB" sz="2000" dirty="0" err="1"/>
              <a:t>jen</a:t>
            </a:r>
            <a:r>
              <a:rPr lang="en-GB" sz="2000" dirty="0"/>
              <a:t> </a:t>
            </a:r>
            <a:r>
              <a:rPr lang="en-GB" sz="2000" dirty="0" err="1" smtClean="0"/>
              <a:t>nepatrně</a:t>
            </a:r>
            <a:r>
              <a:rPr lang="en-GB" sz="2000" dirty="0" smtClean="0"/>
              <a:t>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2002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Realizační předpoklady </a:t>
            </a:r>
            <a:r>
              <a:rPr lang="cs-CZ" dirty="0"/>
              <a:t>v Karibiku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Hospodářsky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en-GB" sz="2000" dirty="0" err="1"/>
              <a:t>Karibik</a:t>
            </a:r>
            <a:r>
              <a:rPr lang="en-GB" sz="2000" dirty="0"/>
              <a:t> </a:t>
            </a:r>
            <a:r>
              <a:rPr lang="en-GB" sz="2000" dirty="0" err="1" smtClean="0"/>
              <a:t>středně</a:t>
            </a:r>
            <a:r>
              <a:rPr lang="cs-CZ" sz="2000" dirty="0" smtClean="0"/>
              <a:t> </a:t>
            </a:r>
            <a:r>
              <a:rPr lang="en-GB" sz="2000" dirty="0" err="1" smtClean="0"/>
              <a:t>rozvinutou</a:t>
            </a:r>
            <a:r>
              <a:rPr lang="en-GB" sz="2000" dirty="0" smtClean="0"/>
              <a:t> </a:t>
            </a:r>
            <a:r>
              <a:rPr lang="en-GB" sz="2000" dirty="0" err="1"/>
              <a:t>oblastí</a:t>
            </a:r>
            <a:r>
              <a:rPr lang="en-GB" sz="2000" dirty="0"/>
              <a:t> </a:t>
            </a:r>
            <a:r>
              <a:rPr lang="en-GB" sz="2000" dirty="0" err="1" smtClean="0"/>
              <a:t>světa</a:t>
            </a:r>
            <a:r>
              <a:rPr lang="en-GB" sz="2000" dirty="0"/>
              <a:t>. </a:t>
            </a:r>
            <a:r>
              <a:rPr lang="en-GB" sz="2000" dirty="0" err="1"/>
              <a:t>Státy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 smtClean="0"/>
              <a:t>Velkých</a:t>
            </a:r>
            <a:r>
              <a:rPr lang="en-GB" sz="2000" dirty="0" smtClean="0"/>
              <a:t> </a:t>
            </a:r>
            <a:r>
              <a:rPr lang="en-GB" sz="2000" dirty="0" err="1" smtClean="0"/>
              <a:t>Antilách</a:t>
            </a:r>
            <a:r>
              <a:rPr lang="en-GB" sz="2000" dirty="0" smtClean="0"/>
              <a:t> </a:t>
            </a:r>
            <a:r>
              <a:rPr lang="en-GB" sz="2000" dirty="0" err="1" smtClean="0"/>
              <a:t>mají</a:t>
            </a:r>
            <a:r>
              <a:rPr lang="en-GB" sz="2000" dirty="0" smtClean="0"/>
              <a:t> </a:t>
            </a:r>
            <a:r>
              <a:rPr lang="cs-CZ" sz="2000" dirty="0" smtClean="0"/>
              <a:t>n</a:t>
            </a:r>
            <a:r>
              <a:rPr lang="en-GB" sz="2000" dirty="0" err="1" smtClean="0"/>
              <a:t>ormální</a:t>
            </a:r>
            <a:r>
              <a:rPr lang="en-GB" sz="2000" dirty="0" smtClean="0"/>
              <a:t> </a:t>
            </a:r>
            <a:r>
              <a:rPr lang="en-GB" sz="2000" dirty="0" err="1"/>
              <a:t>diverzifikované</a:t>
            </a:r>
            <a:r>
              <a:rPr lang="en-GB" sz="2000" dirty="0"/>
              <a:t> </a:t>
            </a:r>
            <a:r>
              <a:rPr lang="en-GB" sz="2000" dirty="0" err="1" smtClean="0"/>
              <a:t>hospodářství</a:t>
            </a:r>
            <a:r>
              <a:rPr lang="en-GB" sz="2000" dirty="0" smtClean="0"/>
              <a:t> s</a:t>
            </a:r>
            <a:r>
              <a:rPr lang="cs-CZ" sz="2000" dirty="0" smtClean="0"/>
              <a:t> </a:t>
            </a:r>
            <a:r>
              <a:rPr lang="en-GB" sz="2000" dirty="0" err="1" smtClean="0"/>
              <a:t>převažujícím</a:t>
            </a:r>
            <a:r>
              <a:rPr lang="en-GB" sz="2000" dirty="0" smtClean="0"/>
              <a:t> </a:t>
            </a:r>
            <a:r>
              <a:rPr lang="en-GB" sz="2000" dirty="0" err="1" smtClean="0"/>
              <a:t>zemědělstvím</a:t>
            </a:r>
            <a:r>
              <a:rPr lang="en-GB" sz="2000" dirty="0"/>
              <a:t>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Nejvyspělejší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en-GB" sz="2000" dirty="0" err="1" smtClean="0"/>
              <a:t>přidružený</a:t>
            </a:r>
            <a:r>
              <a:rPr lang="cs-CZ" sz="2000" dirty="0" smtClean="0"/>
              <a:t> </a:t>
            </a:r>
            <a:r>
              <a:rPr lang="en-GB" sz="2000" dirty="0" err="1" smtClean="0"/>
              <a:t>stát</a:t>
            </a:r>
            <a:r>
              <a:rPr lang="en-GB" sz="2000" dirty="0" smtClean="0"/>
              <a:t> USA,</a:t>
            </a:r>
            <a:r>
              <a:rPr lang="cs-CZ" sz="2000" dirty="0" smtClean="0"/>
              <a:t> </a:t>
            </a:r>
            <a:r>
              <a:rPr lang="en-GB" sz="2000" b="1" dirty="0" smtClean="0"/>
              <a:t>Puerto Rico</a:t>
            </a:r>
            <a:r>
              <a:rPr lang="en-GB" sz="2000" dirty="0" smtClean="0"/>
              <a:t>,</a:t>
            </a:r>
            <a:r>
              <a:rPr lang="cs-CZ" sz="2000" dirty="0" smtClean="0"/>
              <a:t> </a:t>
            </a:r>
            <a:r>
              <a:rPr lang="en-GB" sz="2000" dirty="0" err="1" smtClean="0"/>
              <a:t>jehož</a:t>
            </a:r>
            <a:r>
              <a:rPr lang="cs-CZ" sz="2000" dirty="0" smtClean="0"/>
              <a:t> </a:t>
            </a:r>
            <a:r>
              <a:rPr lang="en-GB" sz="2000" dirty="0" err="1" smtClean="0"/>
              <a:t>hospodářství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en-GB" sz="2000" dirty="0" err="1"/>
              <a:t>propojeno</a:t>
            </a:r>
            <a:r>
              <a:rPr lang="en-GB" sz="2000" dirty="0"/>
              <a:t> </a:t>
            </a:r>
            <a:r>
              <a:rPr lang="en-GB" sz="2000" dirty="0" smtClean="0"/>
              <a:t>s</a:t>
            </a:r>
            <a:r>
              <a:rPr lang="cs-CZ" sz="2000" dirty="0" smtClean="0"/>
              <a:t> </a:t>
            </a:r>
            <a:r>
              <a:rPr lang="en-GB" sz="2000" dirty="0" err="1" smtClean="0"/>
              <a:t>ekonomikou</a:t>
            </a:r>
            <a:r>
              <a:rPr lang="en-GB" sz="2000" dirty="0" smtClean="0"/>
              <a:t> </a:t>
            </a:r>
            <a:r>
              <a:rPr lang="en-GB" sz="2000" dirty="0"/>
              <a:t>USA.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Nejzaostalejší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en-GB" sz="2000" b="1" dirty="0"/>
              <a:t>Haiti</a:t>
            </a:r>
            <a:r>
              <a:rPr lang="en-GB" sz="2000" dirty="0"/>
              <a:t>, </a:t>
            </a:r>
            <a:r>
              <a:rPr lang="en-GB" sz="2000" dirty="0" err="1"/>
              <a:t>které</a:t>
            </a:r>
            <a:r>
              <a:rPr lang="en-GB" sz="2000" dirty="0"/>
              <a:t> </a:t>
            </a:r>
            <a:r>
              <a:rPr lang="en-GB" sz="2000" dirty="0" err="1" smtClean="0"/>
              <a:t>bývá</a:t>
            </a:r>
            <a:r>
              <a:rPr lang="en-GB" sz="2000" dirty="0" smtClean="0"/>
              <a:t> </a:t>
            </a:r>
            <a:r>
              <a:rPr lang="en-GB" sz="2000" dirty="0" err="1" smtClean="0"/>
              <a:t>označováno</a:t>
            </a:r>
            <a:r>
              <a:rPr lang="en-GB" sz="2000" dirty="0" smtClean="0"/>
              <a:t> </a:t>
            </a:r>
            <a:r>
              <a:rPr lang="en-GB" sz="2000" dirty="0" err="1"/>
              <a:t>za</a:t>
            </a:r>
            <a:r>
              <a:rPr lang="en-GB" sz="2000" dirty="0"/>
              <a:t> </a:t>
            </a:r>
            <a:r>
              <a:rPr lang="en-GB" sz="2000" dirty="0" err="1" smtClean="0"/>
              <a:t>nejchudší</a:t>
            </a:r>
            <a:r>
              <a:rPr lang="en-GB" sz="2000" dirty="0" smtClean="0"/>
              <a:t> </a:t>
            </a:r>
            <a:r>
              <a:rPr lang="en-GB" sz="2000" dirty="0" err="1"/>
              <a:t>stát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 smtClean="0"/>
              <a:t>západní</a:t>
            </a:r>
            <a:r>
              <a:rPr lang="cs-CZ" sz="2000" dirty="0" smtClean="0"/>
              <a:t> </a:t>
            </a:r>
            <a:r>
              <a:rPr lang="en-GB" sz="2000" dirty="0" err="1" smtClean="0"/>
              <a:t>polokouli</a:t>
            </a:r>
            <a:r>
              <a:rPr lang="en-GB" sz="2000" dirty="0"/>
              <a:t>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Infrastruktura</a:t>
            </a:r>
            <a:r>
              <a:rPr lang="en-GB" sz="2000" dirty="0" smtClean="0"/>
              <a:t> </a:t>
            </a:r>
            <a:r>
              <a:rPr lang="en-GB" sz="2000" dirty="0"/>
              <a:t>pro </a:t>
            </a:r>
            <a:r>
              <a:rPr lang="en-GB" sz="2000" dirty="0" err="1"/>
              <a:t>cestovní</a:t>
            </a:r>
            <a:r>
              <a:rPr lang="en-GB" sz="2000" dirty="0"/>
              <a:t> </a:t>
            </a:r>
            <a:r>
              <a:rPr lang="en-GB" sz="2000" dirty="0" err="1"/>
              <a:t>ruch</a:t>
            </a:r>
            <a:r>
              <a:rPr lang="en-GB" sz="2000" dirty="0"/>
              <a:t> je </a:t>
            </a:r>
            <a:r>
              <a:rPr lang="en-GB" sz="2000" dirty="0" err="1" smtClean="0"/>
              <a:t>nejrozvinutější</a:t>
            </a:r>
            <a:r>
              <a:rPr lang="en-GB" sz="2000" dirty="0" smtClean="0"/>
              <a:t> v</a:t>
            </a:r>
            <a:r>
              <a:rPr lang="cs-CZ" sz="2000" dirty="0" smtClean="0"/>
              <a:t> </a:t>
            </a:r>
            <a:r>
              <a:rPr lang="en-GB" sz="2000" b="1" dirty="0" smtClean="0"/>
              <a:t>Puerto </a:t>
            </a:r>
            <a:r>
              <a:rPr lang="en-GB" sz="2000" b="1" dirty="0" err="1"/>
              <a:t>Ricu</a:t>
            </a:r>
            <a:r>
              <a:rPr lang="en-GB" sz="2000" b="1" dirty="0"/>
              <a:t>, </a:t>
            </a:r>
            <a:r>
              <a:rPr lang="en-GB" sz="2000" b="1" dirty="0" smtClean="0"/>
              <a:t>v</a:t>
            </a:r>
            <a:r>
              <a:rPr lang="cs-CZ" sz="2000" b="1" dirty="0" smtClean="0"/>
              <a:t> </a:t>
            </a:r>
            <a:r>
              <a:rPr lang="en-GB" sz="2000" b="1" dirty="0" err="1" smtClean="0"/>
              <a:t>Dominikánské</a:t>
            </a:r>
            <a:r>
              <a:rPr lang="en-GB" sz="2000" b="1" dirty="0" smtClean="0"/>
              <a:t> </a:t>
            </a:r>
            <a:r>
              <a:rPr lang="cs-CZ" sz="2000" b="1" dirty="0" smtClean="0"/>
              <a:t>r</a:t>
            </a:r>
            <a:r>
              <a:rPr lang="en-GB" sz="2000" b="1" dirty="0" err="1" smtClean="0"/>
              <a:t>epublice</a:t>
            </a:r>
            <a:r>
              <a:rPr lang="en-GB" sz="2000" b="1" dirty="0" smtClean="0"/>
              <a:t> </a:t>
            </a:r>
            <a:r>
              <a:rPr lang="en-GB" sz="2000" b="1" dirty="0"/>
              <a:t>a </a:t>
            </a:r>
            <a:r>
              <a:rPr lang="en-GB" sz="2000" b="1" dirty="0" err="1" smtClean="0"/>
              <a:t>na</a:t>
            </a:r>
            <a:r>
              <a:rPr lang="en-GB" sz="2000" b="1" dirty="0" smtClean="0"/>
              <a:t> </a:t>
            </a:r>
            <a:r>
              <a:rPr lang="en-GB" sz="2000" b="1" dirty="0" err="1"/>
              <a:t>Jamajce</a:t>
            </a:r>
            <a:r>
              <a:rPr lang="en-GB" sz="2000" dirty="0"/>
              <a:t>. Na </a:t>
            </a:r>
            <a:r>
              <a:rPr lang="en-GB" sz="2000" dirty="0" err="1" smtClean="0"/>
              <a:t>nižš</a:t>
            </a:r>
            <a:r>
              <a:rPr lang="cs-CZ" sz="2000" dirty="0" smtClean="0"/>
              <a:t>í</a:t>
            </a:r>
            <a:r>
              <a:rPr lang="en-GB" sz="2000" dirty="0" smtClean="0"/>
              <a:t> </a:t>
            </a:r>
            <a:r>
              <a:rPr lang="en-GB" sz="2000" dirty="0" err="1"/>
              <a:t>úrovni</a:t>
            </a:r>
            <a:r>
              <a:rPr lang="en-GB" sz="2000" dirty="0"/>
              <a:t> je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 smtClean="0"/>
              <a:t>Kubě</a:t>
            </a:r>
            <a:r>
              <a:rPr lang="cs-CZ" sz="2000" dirty="0" smtClean="0"/>
              <a:t> </a:t>
            </a:r>
            <a:r>
              <a:rPr lang="en-GB" sz="2000" dirty="0" smtClean="0"/>
              <a:t>(v </a:t>
            </a:r>
            <a:r>
              <a:rPr lang="en-GB" sz="2000" dirty="0" err="1" smtClean="0"/>
              <a:t>důsledku</a:t>
            </a:r>
            <a:r>
              <a:rPr lang="en-GB" sz="2000" dirty="0" smtClean="0"/>
              <a:t> </a:t>
            </a:r>
            <a:r>
              <a:rPr lang="en-GB" sz="2000" dirty="0" err="1"/>
              <a:t>dlouhodobé</a:t>
            </a:r>
            <a:r>
              <a:rPr lang="en-GB" sz="2000" dirty="0"/>
              <a:t> </a:t>
            </a:r>
            <a:r>
              <a:rPr lang="en-GB" sz="2000" dirty="0" err="1"/>
              <a:t>politické</a:t>
            </a:r>
            <a:r>
              <a:rPr lang="en-GB" sz="2000" dirty="0"/>
              <a:t> </a:t>
            </a:r>
            <a:r>
              <a:rPr lang="en-GB" sz="2000" dirty="0" err="1" smtClean="0"/>
              <a:t>zolace</a:t>
            </a:r>
            <a:r>
              <a:rPr lang="en-GB" sz="2000" dirty="0"/>
              <a:t>) a </a:t>
            </a:r>
            <a:r>
              <a:rPr lang="en-GB" sz="2000" dirty="0" err="1"/>
              <a:t>na</a:t>
            </a:r>
            <a:r>
              <a:rPr lang="en-GB" sz="2000" dirty="0"/>
              <a:t> Haiti </a:t>
            </a:r>
            <a:r>
              <a:rPr lang="en-GB" sz="2000" dirty="0" smtClean="0"/>
              <a:t>(</a:t>
            </a:r>
            <a:r>
              <a:rPr lang="en-GB" sz="2000" dirty="0"/>
              <a:t>v </a:t>
            </a:r>
            <a:r>
              <a:rPr lang="en-GB" sz="2000" dirty="0" err="1" smtClean="0"/>
              <a:t>důsledku</a:t>
            </a:r>
            <a:r>
              <a:rPr lang="en-GB" sz="2000" dirty="0" smtClean="0"/>
              <a:t> </a:t>
            </a:r>
            <a:r>
              <a:rPr lang="en-GB" sz="2000" dirty="0" err="1"/>
              <a:t>zaostalosti</a:t>
            </a:r>
            <a:r>
              <a:rPr lang="en-GB" sz="2000" dirty="0"/>
              <a:t> </a:t>
            </a:r>
            <a:r>
              <a:rPr lang="en-GB" sz="2000" dirty="0" err="1"/>
              <a:t>ekonomiky</a:t>
            </a:r>
            <a:r>
              <a:rPr lang="en-GB" sz="2000" dirty="0"/>
              <a:t>).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 smtClean="0"/>
              <a:t>O</a:t>
            </a:r>
            <a:r>
              <a:rPr lang="en-GB" sz="2000" dirty="0" err="1" smtClean="0"/>
              <a:t>strovy</a:t>
            </a:r>
            <a:r>
              <a:rPr lang="en-GB" sz="2000" dirty="0" smtClean="0"/>
              <a:t> </a:t>
            </a:r>
            <a:r>
              <a:rPr lang="en-GB" sz="2000" dirty="0" err="1" smtClean="0"/>
              <a:t>Malých</a:t>
            </a:r>
            <a:r>
              <a:rPr lang="en-GB" sz="2000" dirty="0" smtClean="0"/>
              <a:t> </a:t>
            </a:r>
            <a:r>
              <a:rPr lang="en-GB" sz="2000" dirty="0" err="1" smtClean="0"/>
              <a:t>Antil</a:t>
            </a:r>
            <a:r>
              <a:rPr lang="cs-CZ" sz="2000" dirty="0" smtClean="0"/>
              <a:t> </a:t>
            </a:r>
            <a:r>
              <a:rPr lang="en-GB" sz="2000" dirty="0" err="1" smtClean="0"/>
              <a:t>jsou</a:t>
            </a:r>
            <a:r>
              <a:rPr lang="en-GB" sz="2000" dirty="0" smtClean="0"/>
              <a:t> </a:t>
            </a:r>
            <a:r>
              <a:rPr lang="en-GB" sz="2000" dirty="0" err="1" smtClean="0"/>
              <a:t>téměř</a:t>
            </a:r>
            <a:r>
              <a:rPr lang="cs-CZ" sz="2000" dirty="0" smtClean="0"/>
              <a:t> </a:t>
            </a:r>
            <a:r>
              <a:rPr lang="en-GB" sz="2000" dirty="0" err="1" smtClean="0"/>
              <a:t>jednostranně</a:t>
            </a:r>
            <a:r>
              <a:rPr lang="cs-CZ" sz="2000" dirty="0" smtClean="0"/>
              <a:t> </a:t>
            </a:r>
            <a:r>
              <a:rPr lang="en-GB" sz="2000" dirty="0" err="1" smtClean="0"/>
              <a:t>orientovány</a:t>
            </a:r>
            <a:r>
              <a:rPr lang="en-GB" sz="2000" dirty="0" smtClean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cestovní</a:t>
            </a:r>
            <a:r>
              <a:rPr lang="en-GB" sz="2000" dirty="0"/>
              <a:t> </a:t>
            </a:r>
            <a:r>
              <a:rPr lang="en-GB" sz="2000" dirty="0" err="1"/>
              <a:t>ruch</a:t>
            </a:r>
            <a:r>
              <a:rPr lang="en-GB" sz="2000" dirty="0"/>
              <a:t>, </a:t>
            </a:r>
            <a:r>
              <a:rPr lang="en-GB" sz="2000" dirty="0" err="1" smtClean="0"/>
              <a:t>který</a:t>
            </a:r>
            <a:r>
              <a:rPr lang="cs-CZ" sz="2000" dirty="0" smtClean="0"/>
              <a:t> j</a:t>
            </a:r>
            <a:r>
              <a:rPr lang="en-GB" sz="2000" dirty="0" smtClean="0"/>
              <a:t>e </a:t>
            </a:r>
            <a:r>
              <a:rPr lang="en-GB" sz="2000" dirty="0" err="1" smtClean="0"/>
              <a:t>jejich</a:t>
            </a:r>
            <a:r>
              <a:rPr lang="en-GB" sz="2000" dirty="0" smtClean="0"/>
              <a:t> </a:t>
            </a:r>
            <a:r>
              <a:rPr lang="en-GB" sz="2000" dirty="0" err="1"/>
              <a:t>hlavním</a:t>
            </a:r>
            <a:r>
              <a:rPr lang="en-GB" sz="2000" dirty="0"/>
              <a:t> a </a:t>
            </a:r>
            <a:r>
              <a:rPr lang="en-GB" sz="2000" dirty="0" err="1"/>
              <a:t>mnohdy</a:t>
            </a:r>
            <a:r>
              <a:rPr lang="en-GB" sz="2000" dirty="0"/>
              <a:t> </a:t>
            </a:r>
            <a:r>
              <a:rPr lang="cs-CZ" sz="2000" dirty="0" smtClean="0"/>
              <a:t>d</a:t>
            </a:r>
            <a:r>
              <a:rPr lang="en-GB" sz="2000" dirty="0" err="1" smtClean="0"/>
              <a:t>okonce</a:t>
            </a:r>
            <a:r>
              <a:rPr lang="en-GB" sz="2000" dirty="0" smtClean="0"/>
              <a:t> </a:t>
            </a:r>
            <a:r>
              <a:rPr lang="en-GB" sz="2000" dirty="0" err="1" smtClean="0"/>
              <a:t>ediným</a:t>
            </a:r>
            <a:r>
              <a:rPr lang="en-GB" sz="2000" dirty="0" smtClean="0"/>
              <a:t> </a:t>
            </a:r>
            <a:r>
              <a:rPr lang="en-GB" sz="2000" dirty="0" err="1"/>
              <a:t>zdrojem</a:t>
            </a:r>
            <a:r>
              <a:rPr lang="en-GB" sz="2000" dirty="0"/>
              <a:t> </a:t>
            </a:r>
            <a:r>
              <a:rPr lang="en-GB" sz="2000" dirty="0" err="1" smtClean="0"/>
              <a:t>příjmu</a:t>
            </a:r>
            <a:r>
              <a:rPr lang="en-GB" sz="2000" dirty="0"/>
              <a:t>. Proto je </a:t>
            </a:r>
            <a:r>
              <a:rPr lang="en-GB" sz="2000" dirty="0" err="1" smtClean="0"/>
              <a:t>zdejš</a:t>
            </a:r>
            <a:r>
              <a:rPr lang="cs-CZ" sz="2000" dirty="0" smtClean="0"/>
              <a:t>í</a:t>
            </a:r>
            <a:r>
              <a:rPr lang="en-GB" sz="2000" dirty="0" smtClean="0"/>
              <a:t> </a:t>
            </a:r>
            <a:r>
              <a:rPr lang="en-GB" sz="2000" dirty="0" err="1" smtClean="0"/>
              <a:t>turistická</a:t>
            </a:r>
            <a:r>
              <a:rPr lang="en-GB" sz="2000" dirty="0" smtClean="0"/>
              <a:t> </a:t>
            </a:r>
            <a:r>
              <a:rPr lang="en-GB" sz="2000" dirty="0" err="1" smtClean="0"/>
              <a:t>infrastruktura</a:t>
            </a:r>
            <a:r>
              <a:rPr lang="en-GB" sz="2000" dirty="0" smtClean="0"/>
              <a:t> </a:t>
            </a:r>
            <a:r>
              <a:rPr lang="en-GB" sz="2000" dirty="0" err="1" smtClean="0"/>
              <a:t>relativně</a:t>
            </a:r>
            <a:r>
              <a:rPr lang="cs-CZ" sz="2000" dirty="0" smtClean="0"/>
              <a:t> </a:t>
            </a:r>
            <a:r>
              <a:rPr lang="en-GB" sz="2000" dirty="0" err="1" smtClean="0"/>
              <a:t>dobře</a:t>
            </a:r>
            <a:r>
              <a:rPr lang="en-GB" sz="2000" dirty="0" smtClean="0"/>
              <a:t> </a:t>
            </a:r>
            <a:r>
              <a:rPr lang="en-GB" sz="2000" dirty="0" err="1" smtClean="0"/>
              <a:t>vyvinutá</a:t>
            </a:r>
            <a:r>
              <a:rPr lang="en-GB" sz="2000" dirty="0" smtClean="0"/>
              <a:t>,</a:t>
            </a:r>
            <a:r>
              <a:rPr lang="cs-CZ" sz="2000" dirty="0" smtClean="0"/>
              <a:t>p</a:t>
            </a:r>
            <a:r>
              <a:rPr lang="en-GB" sz="2000" dirty="0" smtClean="0"/>
              <a:t> </a:t>
            </a:r>
            <a:r>
              <a:rPr lang="en-GB" sz="2000" dirty="0" err="1" smtClean="0"/>
              <a:t>řičemž</a:t>
            </a:r>
            <a:r>
              <a:rPr lang="cs-CZ" sz="2000" dirty="0" smtClean="0"/>
              <a:t> </a:t>
            </a:r>
            <a:r>
              <a:rPr lang="en-GB" sz="2000" dirty="0" err="1" smtClean="0"/>
              <a:t>patří</a:t>
            </a:r>
            <a:r>
              <a:rPr lang="en-GB" sz="2000" dirty="0" smtClean="0"/>
              <a:t> </a:t>
            </a:r>
            <a:r>
              <a:rPr lang="en-GB" sz="2000" dirty="0" err="1" smtClean="0"/>
              <a:t>převážně</a:t>
            </a:r>
            <a:r>
              <a:rPr lang="cs-CZ" sz="2000" dirty="0" smtClean="0"/>
              <a:t> </a:t>
            </a:r>
            <a:r>
              <a:rPr lang="en-GB" sz="2000" dirty="0" err="1" smtClean="0"/>
              <a:t>nadnárodním</a:t>
            </a:r>
            <a:r>
              <a:rPr lang="en-GB" sz="2000" dirty="0" smtClean="0"/>
              <a:t> </a:t>
            </a:r>
            <a:r>
              <a:rPr lang="en-GB" sz="2000" dirty="0" err="1" smtClean="0"/>
              <a:t>řetězcům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 smtClean="0"/>
              <a:t>globálním</a:t>
            </a:r>
            <a:r>
              <a:rPr lang="en-GB" sz="2000" dirty="0" smtClean="0"/>
              <a:t> </a:t>
            </a:r>
            <a:r>
              <a:rPr lang="en-GB" sz="2000" dirty="0" err="1" smtClean="0"/>
              <a:t>firmám</a:t>
            </a:r>
            <a:r>
              <a:rPr lang="en-GB" sz="2000" dirty="0" smtClean="0"/>
              <a:t>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2871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Realizační předpoklady </a:t>
            </a:r>
            <a:r>
              <a:rPr lang="cs-CZ" dirty="0"/>
              <a:t>v Karibiku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Realizační</a:t>
            </a:r>
            <a:r>
              <a:rPr lang="en-GB" sz="2000" dirty="0" smtClean="0"/>
              <a:t> </a:t>
            </a:r>
            <a:r>
              <a:rPr lang="en-GB" sz="2000" dirty="0" err="1" smtClean="0"/>
              <a:t>předpoklady</a:t>
            </a:r>
            <a:r>
              <a:rPr lang="en-GB" sz="2000" dirty="0" smtClean="0"/>
              <a:t> </a:t>
            </a:r>
            <a:r>
              <a:rPr lang="en-GB" sz="2000" dirty="0"/>
              <a:t>pro </a:t>
            </a:r>
            <a:r>
              <a:rPr lang="en-GB" sz="2000" dirty="0" err="1"/>
              <a:t>rozvoj</a:t>
            </a:r>
            <a:r>
              <a:rPr lang="en-GB" sz="2000" dirty="0"/>
              <a:t> </a:t>
            </a:r>
            <a:r>
              <a:rPr lang="en-GB" sz="2000" dirty="0" err="1"/>
              <a:t>cestovního</a:t>
            </a:r>
            <a:r>
              <a:rPr lang="en-GB" sz="2000" dirty="0"/>
              <a:t> </a:t>
            </a:r>
            <a:r>
              <a:rPr lang="en-GB" sz="2000" dirty="0" err="1"/>
              <a:t>ruchu</a:t>
            </a:r>
            <a:r>
              <a:rPr lang="en-GB" sz="2000" dirty="0"/>
              <a:t> </a:t>
            </a:r>
            <a:r>
              <a:rPr lang="en-GB" sz="2000" dirty="0" err="1" smtClean="0"/>
              <a:t>vKaribiku</a:t>
            </a:r>
            <a:r>
              <a:rPr lang="en-GB" sz="2000" dirty="0" smtClean="0"/>
              <a:t> </a:t>
            </a:r>
            <a:r>
              <a:rPr lang="en-GB" sz="2000" dirty="0" err="1"/>
              <a:t>jsou</a:t>
            </a:r>
            <a:r>
              <a:rPr lang="en-GB" sz="2000" dirty="0" smtClean="0"/>
              <a:t>: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Minimálně</a:t>
            </a:r>
            <a:r>
              <a:rPr lang="cs-CZ" sz="2000" dirty="0" smtClean="0"/>
              <a:t> </a:t>
            </a:r>
            <a:r>
              <a:rPr lang="en-GB" sz="2000" dirty="0" err="1" smtClean="0"/>
              <a:t>průměrná</a:t>
            </a:r>
            <a:r>
              <a:rPr lang="en-GB" sz="2000" dirty="0" smtClean="0"/>
              <a:t> </a:t>
            </a:r>
            <a:r>
              <a:rPr lang="en-GB" sz="2000" dirty="0" err="1" smtClean="0"/>
              <a:t>úroveň</a:t>
            </a:r>
            <a:r>
              <a:rPr lang="cs-CZ" sz="2000" dirty="0" smtClean="0"/>
              <a:t> </a:t>
            </a:r>
            <a:r>
              <a:rPr lang="en-GB" sz="2000" dirty="0" err="1" smtClean="0"/>
              <a:t>místního</a:t>
            </a:r>
            <a:r>
              <a:rPr lang="en-GB" sz="2000" dirty="0" smtClean="0"/>
              <a:t> </a:t>
            </a:r>
            <a:r>
              <a:rPr lang="en-GB" sz="2000" dirty="0" err="1" smtClean="0"/>
              <a:t>hospodářství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Velmi</a:t>
            </a:r>
            <a:r>
              <a:rPr lang="en-GB" sz="2000" dirty="0" smtClean="0"/>
              <a:t> </a:t>
            </a:r>
            <a:r>
              <a:rPr lang="en-GB" sz="2000" dirty="0" err="1"/>
              <a:t>dobrá</a:t>
            </a:r>
            <a:r>
              <a:rPr lang="en-GB" sz="2000" dirty="0"/>
              <a:t> </a:t>
            </a:r>
            <a:r>
              <a:rPr lang="en-GB" sz="2000" dirty="0" err="1" smtClean="0"/>
              <a:t>úroveň</a:t>
            </a:r>
            <a:r>
              <a:rPr lang="cs-CZ" sz="2000" dirty="0" smtClean="0"/>
              <a:t> </a:t>
            </a:r>
            <a:r>
              <a:rPr lang="en-GB" sz="2000" dirty="0" err="1" smtClean="0"/>
              <a:t>turistické</a:t>
            </a:r>
            <a:r>
              <a:rPr lang="en-GB" sz="2000" dirty="0" smtClean="0"/>
              <a:t> </a:t>
            </a:r>
            <a:r>
              <a:rPr lang="en-GB" sz="2000" dirty="0" err="1" smtClean="0"/>
              <a:t>infrastruktury</a:t>
            </a:r>
            <a:r>
              <a:rPr lang="cs-CZ" sz="2000" dirty="0" smtClean="0"/>
              <a:t> </a:t>
            </a:r>
            <a:r>
              <a:rPr lang="en-GB" sz="2000" dirty="0" smtClean="0"/>
              <a:t>(</a:t>
            </a:r>
            <a:r>
              <a:rPr lang="en-GB" sz="2000" dirty="0" err="1" smtClean="0"/>
              <a:t>hotelů</a:t>
            </a:r>
            <a:r>
              <a:rPr lang="en-GB" sz="2000" dirty="0" smtClean="0"/>
              <a:t>, </a:t>
            </a:r>
            <a:r>
              <a:rPr lang="cs-CZ" sz="2000" dirty="0" smtClean="0"/>
              <a:t>r</a:t>
            </a:r>
            <a:r>
              <a:rPr lang="en-GB" sz="2000" dirty="0" err="1" smtClean="0"/>
              <a:t>estaurací</a:t>
            </a:r>
            <a:r>
              <a:rPr lang="en-GB" sz="2000" dirty="0" smtClean="0"/>
              <a:t>)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Dobrá</a:t>
            </a:r>
            <a:r>
              <a:rPr lang="en-GB" sz="2000" dirty="0" smtClean="0"/>
              <a:t> </a:t>
            </a:r>
            <a:r>
              <a:rPr lang="en-GB" sz="2000" dirty="0" err="1"/>
              <a:t>dostupnost</a:t>
            </a:r>
            <a:r>
              <a:rPr lang="en-GB" sz="2000" dirty="0"/>
              <a:t> </a:t>
            </a:r>
            <a:r>
              <a:rPr lang="en-GB" sz="2000" dirty="0" smtClean="0"/>
              <a:t>z</a:t>
            </a:r>
            <a:r>
              <a:rPr lang="cs-CZ" sz="2000" dirty="0" smtClean="0"/>
              <a:t> </a:t>
            </a:r>
            <a:r>
              <a:rPr lang="en-GB" sz="2000" dirty="0" smtClean="0"/>
              <a:t>USA </a:t>
            </a:r>
            <a:r>
              <a:rPr lang="en-GB" sz="2000" dirty="0"/>
              <a:t>a </a:t>
            </a:r>
            <a:r>
              <a:rPr lang="en-GB" sz="2000" dirty="0" smtClean="0"/>
              <a:t>z</a:t>
            </a:r>
            <a:r>
              <a:rPr lang="cs-CZ" sz="2000" dirty="0" smtClean="0"/>
              <a:t> </a:t>
            </a:r>
            <a:r>
              <a:rPr lang="en-GB" sz="2000" dirty="0" err="1" smtClean="0"/>
              <a:t>Evropy</a:t>
            </a:r>
            <a:r>
              <a:rPr lang="en-GB" sz="2000" dirty="0" smtClean="0"/>
              <a:t> </a:t>
            </a:r>
            <a:r>
              <a:rPr lang="en-GB" sz="2000" dirty="0"/>
              <a:t>(</a:t>
            </a:r>
            <a:r>
              <a:rPr lang="en-GB" sz="2000" dirty="0" err="1" smtClean="0"/>
              <a:t>především</a:t>
            </a:r>
            <a:r>
              <a:rPr lang="en-GB" sz="2000" dirty="0" smtClean="0"/>
              <a:t> </a:t>
            </a:r>
            <a:r>
              <a:rPr lang="en-GB" sz="2000" dirty="0" err="1" smtClean="0"/>
              <a:t>lete</a:t>
            </a:r>
            <a:r>
              <a:rPr lang="cs-CZ" sz="2000" dirty="0" err="1" smtClean="0"/>
              <a:t>cká</a:t>
            </a:r>
            <a:r>
              <a:rPr lang="cs-CZ" sz="2000" dirty="0" smtClean="0"/>
              <a:t> doprava</a:t>
            </a:r>
            <a:r>
              <a:rPr lang="en-GB" sz="2000" dirty="0"/>
              <a:t>)</a:t>
            </a: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8453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Vývoj, fakt a data o cestovním ruchu v Karibiku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/>
              <a:t>Cestovní</a:t>
            </a:r>
            <a:r>
              <a:rPr lang="en-GB" sz="2000" dirty="0"/>
              <a:t> </a:t>
            </a:r>
            <a:r>
              <a:rPr lang="en-GB" sz="2000" dirty="0" err="1"/>
              <a:t>ruch</a:t>
            </a:r>
            <a:r>
              <a:rPr lang="en-GB" sz="2000" dirty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Karibiku</a:t>
            </a:r>
            <a:r>
              <a:rPr lang="en-GB" sz="2000" dirty="0" smtClean="0"/>
              <a:t> </a:t>
            </a:r>
            <a:r>
              <a:rPr lang="en-GB" sz="2000" dirty="0"/>
              <a:t>se </a:t>
            </a:r>
            <a:r>
              <a:rPr lang="en-GB" sz="2000" dirty="0" err="1" smtClean="0"/>
              <a:t>začal</a:t>
            </a:r>
            <a:r>
              <a:rPr lang="en-GB" sz="2000" dirty="0" smtClean="0"/>
              <a:t> </a:t>
            </a:r>
            <a:r>
              <a:rPr lang="en-GB" sz="2000" dirty="0" err="1"/>
              <a:t>rozvíjet</a:t>
            </a:r>
            <a:r>
              <a:rPr lang="en-GB" sz="2000" dirty="0"/>
              <a:t> </a:t>
            </a:r>
            <a:r>
              <a:rPr lang="en-GB" sz="2000" dirty="0" err="1"/>
              <a:t>jako</a:t>
            </a:r>
            <a:r>
              <a:rPr lang="en-GB" sz="2000" dirty="0"/>
              <a:t> </a:t>
            </a:r>
            <a:r>
              <a:rPr lang="en-GB" sz="2000" dirty="0" err="1"/>
              <a:t>místo</a:t>
            </a:r>
            <a:r>
              <a:rPr lang="en-GB" sz="2000" dirty="0"/>
              <a:t> pro </a:t>
            </a:r>
            <a:r>
              <a:rPr lang="en-GB" sz="2000" dirty="0" err="1" smtClean="0"/>
              <a:t>odpočinek</a:t>
            </a:r>
            <a:r>
              <a:rPr lang="en-GB" sz="2000" dirty="0" smtClean="0"/>
              <a:t> </a:t>
            </a:r>
            <a:r>
              <a:rPr lang="en-GB" sz="2000" dirty="0" err="1" smtClean="0"/>
              <a:t>bohatých</a:t>
            </a:r>
            <a:r>
              <a:rPr lang="en-GB" sz="2000" dirty="0" smtClean="0"/>
              <a:t> </a:t>
            </a:r>
            <a:r>
              <a:rPr lang="en-GB" sz="2000" dirty="0" err="1" smtClean="0"/>
              <a:t>Evropanů</a:t>
            </a:r>
            <a:r>
              <a:rPr lang="cs-CZ" sz="2000" dirty="0" smtClean="0"/>
              <a:t> </a:t>
            </a:r>
            <a:r>
              <a:rPr lang="en-GB" sz="2000" dirty="0" smtClean="0"/>
              <a:t>a </a:t>
            </a:r>
            <a:r>
              <a:rPr lang="en-GB" sz="2000" dirty="0" err="1" smtClean="0"/>
              <a:t>Američanů</a:t>
            </a:r>
            <a:r>
              <a:rPr lang="cs-CZ" sz="2000" dirty="0" smtClean="0"/>
              <a:t> </a:t>
            </a:r>
            <a:r>
              <a:rPr lang="en-GB" sz="2000" dirty="0" smtClean="0"/>
              <a:t>v19</a:t>
            </a:r>
            <a:r>
              <a:rPr lang="en-GB" sz="2000" dirty="0"/>
              <a:t>. </a:t>
            </a:r>
            <a:r>
              <a:rPr lang="en-GB" sz="2000" dirty="0" err="1" smtClean="0"/>
              <a:t>století</a:t>
            </a:r>
            <a:r>
              <a:rPr lang="en-GB" sz="2000" dirty="0" smtClean="0"/>
              <a:t>. </a:t>
            </a:r>
            <a:r>
              <a:rPr lang="en-GB" sz="2000" dirty="0" err="1"/>
              <a:t>První</a:t>
            </a:r>
            <a:r>
              <a:rPr lang="en-GB" sz="2000" dirty="0"/>
              <a:t> hotel </a:t>
            </a:r>
            <a:r>
              <a:rPr lang="en-GB" sz="2000" dirty="0" err="1"/>
              <a:t>zde</a:t>
            </a:r>
            <a:r>
              <a:rPr lang="en-GB" sz="2000" dirty="0"/>
              <a:t> </a:t>
            </a:r>
            <a:r>
              <a:rPr lang="en-GB" sz="2000" dirty="0" err="1"/>
              <a:t>byl</a:t>
            </a:r>
            <a:r>
              <a:rPr lang="en-GB" sz="2000" dirty="0"/>
              <a:t> </a:t>
            </a:r>
            <a:r>
              <a:rPr lang="en-GB" sz="2000" dirty="0" err="1" smtClean="0"/>
              <a:t>otevřen</a:t>
            </a:r>
            <a:r>
              <a:rPr lang="en-GB" sz="2000" dirty="0" smtClean="0"/>
              <a:t> </a:t>
            </a:r>
            <a:r>
              <a:rPr lang="en-GB" sz="2000" dirty="0" err="1" smtClean="0"/>
              <a:t>již</a:t>
            </a:r>
            <a:r>
              <a:rPr lang="cs-CZ" sz="2000" dirty="0" smtClean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roce</a:t>
            </a:r>
            <a:r>
              <a:rPr lang="en-GB" sz="2000" dirty="0" smtClean="0"/>
              <a:t> </a:t>
            </a:r>
            <a:r>
              <a:rPr lang="en-GB" sz="2000" dirty="0"/>
              <a:t>1778 (Bath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 smtClean="0"/>
              <a:t>ostrově</a:t>
            </a:r>
            <a:r>
              <a:rPr lang="cs-CZ" sz="2000" dirty="0" smtClean="0"/>
              <a:t> </a:t>
            </a:r>
            <a:r>
              <a:rPr lang="en-GB" sz="2000" dirty="0" smtClean="0"/>
              <a:t>Nevis)</a:t>
            </a:r>
            <a:r>
              <a:rPr lang="cs-CZ" sz="2000" dirty="0" smtClean="0"/>
              <a:t> </a:t>
            </a:r>
            <a:r>
              <a:rPr lang="en-GB" sz="2000" dirty="0" smtClean="0"/>
              <a:t>.</a:t>
            </a:r>
            <a:r>
              <a:rPr lang="en-GB" sz="2000" dirty="0" err="1" smtClean="0"/>
              <a:t>Další</a:t>
            </a:r>
            <a:r>
              <a:rPr lang="en-GB" sz="2000" dirty="0" smtClean="0"/>
              <a:t> </a:t>
            </a:r>
            <a:r>
              <a:rPr lang="en-GB" sz="2000" dirty="0" err="1"/>
              <a:t>pak</a:t>
            </a:r>
            <a:r>
              <a:rPr lang="en-GB" sz="2000" dirty="0"/>
              <a:t> </a:t>
            </a:r>
            <a:r>
              <a:rPr lang="en-GB" sz="2000" dirty="0" err="1"/>
              <a:t>vznikaly</a:t>
            </a:r>
            <a:r>
              <a:rPr lang="en-GB" sz="2000" dirty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průběhu</a:t>
            </a:r>
            <a:r>
              <a:rPr lang="en-GB" sz="2000" dirty="0" smtClean="0"/>
              <a:t> </a:t>
            </a:r>
            <a:r>
              <a:rPr lang="en-GB" sz="2000" dirty="0"/>
              <a:t>19. </a:t>
            </a:r>
            <a:r>
              <a:rPr lang="en-GB" sz="2000" dirty="0" err="1"/>
              <a:t>století</a:t>
            </a:r>
            <a:r>
              <a:rPr lang="en-GB" sz="2000" dirty="0"/>
              <a:t>: </a:t>
            </a:r>
            <a:r>
              <a:rPr lang="en-GB" sz="2000" dirty="0" err="1" smtClean="0"/>
              <a:t>například</a:t>
            </a:r>
            <a:r>
              <a:rPr lang="cs-CZ" sz="2000" dirty="0" smtClean="0"/>
              <a:t> </a:t>
            </a:r>
            <a:r>
              <a:rPr lang="en-GB" sz="2000" dirty="0" smtClean="0"/>
              <a:t>Royal </a:t>
            </a:r>
            <a:r>
              <a:rPr lang="en-GB" sz="2000" dirty="0"/>
              <a:t>Victorian Hotel </a:t>
            </a:r>
            <a:r>
              <a:rPr lang="cs-CZ" sz="2000" dirty="0" smtClean="0"/>
              <a:t>n</a:t>
            </a:r>
            <a:r>
              <a:rPr lang="en-GB" sz="2000" dirty="0" smtClean="0"/>
              <a:t>a </a:t>
            </a:r>
            <a:r>
              <a:rPr lang="en-GB" sz="2000" dirty="0" err="1" smtClean="0"/>
              <a:t>Bahamách</a:t>
            </a:r>
            <a:r>
              <a:rPr lang="en-GB" sz="2000" dirty="0" smtClean="0"/>
              <a:t> (1861), </a:t>
            </a:r>
            <a:r>
              <a:rPr lang="en-GB" sz="2000" dirty="0"/>
              <a:t>hotel Crane Beach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Barbadosu</a:t>
            </a:r>
            <a:r>
              <a:rPr lang="en-GB" sz="2000" dirty="0"/>
              <a:t> </a:t>
            </a:r>
            <a:r>
              <a:rPr lang="en-GB" sz="2000" dirty="0" smtClean="0"/>
              <a:t>(1887)</a:t>
            </a:r>
            <a:r>
              <a:rPr lang="cs-CZ" sz="2000" dirty="0" smtClean="0"/>
              <a:t> </a:t>
            </a:r>
            <a:r>
              <a:rPr lang="en-GB" sz="2000" dirty="0" err="1" smtClean="0"/>
              <a:t>nebo</a:t>
            </a:r>
            <a:r>
              <a:rPr lang="cs-CZ" sz="2000" dirty="0" smtClean="0"/>
              <a:t> </a:t>
            </a:r>
            <a:r>
              <a:rPr lang="en-GB" sz="2000" dirty="0" smtClean="0"/>
              <a:t>hotel </a:t>
            </a:r>
            <a:r>
              <a:rPr lang="en-GB" sz="2000" dirty="0"/>
              <a:t>Titchfield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cs-CZ" sz="2000" dirty="0" smtClean="0"/>
              <a:t>J</a:t>
            </a:r>
            <a:r>
              <a:rPr lang="en-GB" sz="2000" dirty="0" err="1" smtClean="0"/>
              <a:t>amajce</a:t>
            </a:r>
            <a:r>
              <a:rPr lang="en-GB" sz="2000" dirty="0" smtClean="0"/>
              <a:t> (</a:t>
            </a:r>
            <a:r>
              <a:rPr lang="en-GB" sz="2000" dirty="0" err="1"/>
              <a:t>kolem</a:t>
            </a:r>
            <a:r>
              <a:rPr lang="en-GB" sz="2000" dirty="0"/>
              <a:t> </a:t>
            </a:r>
            <a:r>
              <a:rPr lang="en-GB" sz="2000" dirty="0" smtClean="0"/>
              <a:t>1900).</a:t>
            </a:r>
            <a:r>
              <a:rPr lang="cs-CZ" sz="2000" dirty="0" smtClean="0"/>
              <a:t> </a:t>
            </a:r>
            <a:r>
              <a:rPr lang="en-GB" sz="2000" dirty="0" err="1" smtClean="0"/>
              <a:t>Skutečný</a:t>
            </a:r>
            <a:r>
              <a:rPr lang="cs-CZ" sz="2000" dirty="0" smtClean="0"/>
              <a:t> </a:t>
            </a:r>
            <a:r>
              <a:rPr lang="en-GB" sz="2000" dirty="0" smtClean="0"/>
              <a:t>boom </a:t>
            </a:r>
            <a:r>
              <a:rPr lang="en-GB" sz="2000" dirty="0" err="1" smtClean="0"/>
              <a:t>výstavby</a:t>
            </a:r>
            <a:r>
              <a:rPr lang="en-GB" sz="2000" dirty="0" smtClean="0"/>
              <a:t> </a:t>
            </a:r>
            <a:r>
              <a:rPr lang="en-GB" sz="2000" dirty="0" err="1" smtClean="0"/>
              <a:t>hotelů</a:t>
            </a:r>
            <a:r>
              <a:rPr lang="cs-CZ" sz="2000" dirty="0" smtClean="0"/>
              <a:t> </a:t>
            </a:r>
            <a:r>
              <a:rPr lang="en-GB" sz="2000" dirty="0" err="1" smtClean="0"/>
              <a:t>však</a:t>
            </a:r>
            <a:r>
              <a:rPr lang="en-GB" sz="2000" dirty="0" smtClean="0"/>
              <a:t> </a:t>
            </a:r>
            <a:r>
              <a:rPr lang="en-GB" sz="2000" dirty="0" err="1"/>
              <a:t>nastal</a:t>
            </a:r>
            <a:r>
              <a:rPr lang="en-GB" sz="2000" dirty="0"/>
              <a:t> </a:t>
            </a:r>
            <a:r>
              <a:rPr lang="en-GB" sz="2000" dirty="0" err="1" smtClean="0"/>
              <a:t>až</a:t>
            </a:r>
            <a:r>
              <a:rPr lang="cs-CZ" sz="2000" dirty="0" smtClean="0"/>
              <a:t> </a:t>
            </a:r>
            <a:r>
              <a:rPr lang="en-GB" sz="2000" dirty="0" err="1" smtClean="0"/>
              <a:t>ve</a:t>
            </a:r>
            <a:r>
              <a:rPr lang="en-GB" sz="2000" dirty="0" smtClean="0"/>
              <a:t> </a:t>
            </a:r>
            <a:r>
              <a:rPr lang="en-GB" sz="2000" dirty="0"/>
              <a:t>2. </a:t>
            </a:r>
            <a:r>
              <a:rPr lang="en-GB" sz="2000" dirty="0" err="1" smtClean="0"/>
              <a:t>polovině</a:t>
            </a:r>
            <a:r>
              <a:rPr lang="cs-CZ" sz="2000" dirty="0" smtClean="0"/>
              <a:t> </a:t>
            </a:r>
            <a:r>
              <a:rPr lang="en-GB" sz="2000" dirty="0" smtClean="0"/>
              <a:t>20</a:t>
            </a:r>
            <a:r>
              <a:rPr lang="en-GB" sz="2000" dirty="0"/>
              <a:t>. </a:t>
            </a:r>
            <a:r>
              <a:rPr lang="cs-CZ" sz="2000" dirty="0" smtClean="0"/>
              <a:t>s</a:t>
            </a:r>
            <a:r>
              <a:rPr lang="en-GB" sz="2000" dirty="0" err="1" smtClean="0"/>
              <a:t>tolet</a:t>
            </a:r>
            <a:r>
              <a:rPr lang="cs-CZ" sz="2000" dirty="0" smtClean="0"/>
              <a:t>í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 smtClean="0"/>
              <a:t>P</a:t>
            </a:r>
            <a:r>
              <a:rPr lang="en-GB" sz="2000" dirty="0" err="1" smtClean="0"/>
              <a:t>rudkýrozvoj</a:t>
            </a:r>
            <a:r>
              <a:rPr lang="en-GB" sz="2000" dirty="0" smtClean="0"/>
              <a:t> </a:t>
            </a:r>
            <a:r>
              <a:rPr lang="en-GB" sz="2000" dirty="0" err="1"/>
              <a:t>cestovního</a:t>
            </a:r>
            <a:r>
              <a:rPr lang="en-GB" sz="2000" dirty="0"/>
              <a:t> </a:t>
            </a:r>
            <a:r>
              <a:rPr lang="en-GB" sz="2000" dirty="0" err="1"/>
              <a:t>ruchu</a:t>
            </a:r>
            <a:r>
              <a:rPr lang="en-GB" sz="2000" dirty="0"/>
              <a:t> </a:t>
            </a:r>
            <a:r>
              <a:rPr lang="en-GB" sz="2000" dirty="0" err="1"/>
              <a:t>nastal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 smtClean="0"/>
              <a:t>vKaribiku</a:t>
            </a:r>
            <a:r>
              <a:rPr lang="en-GB" sz="2000" dirty="0" smtClean="0"/>
              <a:t> v</a:t>
            </a:r>
            <a:r>
              <a:rPr lang="cs-CZ" sz="2000" dirty="0" smtClean="0"/>
              <a:t> </a:t>
            </a:r>
            <a:r>
              <a:rPr lang="en-GB" sz="2000" dirty="0" smtClean="0"/>
              <a:t>60</a:t>
            </a:r>
            <a:r>
              <a:rPr lang="en-GB" sz="2000" dirty="0"/>
              <a:t>. </a:t>
            </a:r>
            <a:r>
              <a:rPr lang="en-GB" sz="2000" dirty="0" err="1"/>
              <a:t>letech</a:t>
            </a:r>
            <a:r>
              <a:rPr lang="en-GB" sz="2000" dirty="0"/>
              <a:t> 20. </a:t>
            </a:r>
            <a:r>
              <a:rPr lang="en-GB" sz="2000" dirty="0" err="1"/>
              <a:t>století</a:t>
            </a:r>
            <a:r>
              <a:rPr lang="en-GB" sz="2000" dirty="0"/>
              <a:t>, </a:t>
            </a:r>
            <a:r>
              <a:rPr lang="en-GB" sz="2000" dirty="0" err="1" smtClean="0"/>
              <a:t>když</a:t>
            </a:r>
            <a:r>
              <a:rPr lang="cs-CZ" sz="2000" dirty="0" smtClean="0"/>
              <a:t> </a:t>
            </a:r>
            <a:r>
              <a:rPr lang="en-GB" sz="2000" dirty="0" smtClean="0"/>
              <a:t>se </a:t>
            </a:r>
            <a:r>
              <a:rPr lang="en-GB" sz="2000" dirty="0" err="1" smtClean="0"/>
              <a:t>rozšířila</a:t>
            </a:r>
            <a:r>
              <a:rPr lang="cs-CZ" sz="2000" dirty="0" smtClean="0"/>
              <a:t> </a:t>
            </a:r>
            <a:r>
              <a:rPr lang="en-GB" sz="2000" dirty="0" err="1" smtClean="0"/>
              <a:t>masováletecká</a:t>
            </a:r>
            <a:r>
              <a:rPr lang="cs-CZ" sz="2000" dirty="0" smtClean="0"/>
              <a:t> </a:t>
            </a:r>
            <a:r>
              <a:rPr lang="en-GB" sz="2000" dirty="0" err="1" smtClean="0"/>
              <a:t>doprava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/>
              <a:t>tím</a:t>
            </a:r>
            <a:r>
              <a:rPr lang="en-GB" sz="2000" dirty="0"/>
              <a:t> </a:t>
            </a:r>
            <a:r>
              <a:rPr lang="en-GB" sz="2000" dirty="0" smtClean="0"/>
              <a:t>se</a:t>
            </a:r>
            <a:r>
              <a:rPr lang="cs-CZ" sz="2000" dirty="0" smtClean="0"/>
              <a:t> </a:t>
            </a:r>
            <a:r>
              <a:rPr lang="en-GB" sz="2000" dirty="0" err="1" smtClean="0"/>
              <a:t>cestovní</a:t>
            </a:r>
            <a:r>
              <a:rPr lang="en-GB" sz="2000" dirty="0" smtClean="0"/>
              <a:t> </a:t>
            </a:r>
            <a:r>
              <a:rPr lang="en-GB" sz="2000" dirty="0" err="1"/>
              <a:t>ruch</a:t>
            </a:r>
            <a:r>
              <a:rPr lang="en-GB" sz="2000" dirty="0"/>
              <a:t> </a:t>
            </a:r>
            <a:r>
              <a:rPr lang="en-GB" sz="2000" dirty="0" err="1"/>
              <a:t>vymanil</a:t>
            </a:r>
            <a:r>
              <a:rPr lang="en-GB" sz="2000" dirty="0"/>
              <a:t> </a:t>
            </a:r>
            <a:r>
              <a:rPr lang="en-GB" sz="2000" dirty="0" err="1"/>
              <a:t>ze</a:t>
            </a:r>
            <a:r>
              <a:rPr lang="en-GB" sz="2000" dirty="0"/>
              <a:t> </a:t>
            </a:r>
            <a:r>
              <a:rPr lang="en-GB" sz="2000" dirty="0" err="1"/>
              <a:t>závislosti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pomalé</a:t>
            </a:r>
            <a:r>
              <a:rPr lang="en-GB" sz="2000" dirty="0"/>
              <a:t> </a:t>
            </a:r>
            <a:r>
              <a:rPr lang="cs-CZ" sz="2000" dirty="0" smtClean="0"/>
              <a:t>v</a:t>
            </a:r>
            <a:r>
              <a:rPr lang="en-GB" sz="2000" dirty="0" err="1" smtClean="0"/>
              <a:t>odní</a:t>
            </a:r>
            <a:r>
              <a:rPr lang="en-GB" sz="2000" dirty="0" smtClean="0"/>
              <a:t> </a:t>
            </a:r>
            <a:r>
              <a:rPr lang="en-GB" sz="2000" dirty="0" err="1" smtClean="0"/>
              <a:t>dopravě</a:t>
            </a:r>
            <a:r>
              <a:rPr lang="en-GB" sz="2000" dirty="0" smtClean="0"/>
              <a:t>.</a:t>
            </a:r>
            <a:r>
              <a:rPr lang="cs-CZ" sz="2000" dirty="0" smtClean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porovnání</a:t>
            </a:r>
            <a:r>
              <a:rPr lang="en-GB" sz="2000" dirty="0" smtClean="0"/>
              <a:t> </a:t>
            </a:r>
            <a:r>
              <a:rPr lang="en-GB" sz="2000" dirty="0"/>
              <a:t>s </a:t>
            </a:r>
            <a:r>
              <a:rPr lang="en-GB" sz="2000" dirty="0" err="1" smtClean="0"/>
              <a:t>ostatními</a:t>
            </a:r>
            <a:r>
              <a:rPr lang="cs-CZ" sz="2000" dirty="0" smtClean="0"/>
              <a:t> </a:t>
            </a:r>
            <a:r>
              <a:rPr lang="en-GB" sz="2000" dirty="0" err="1" smtClean="0"/>
              <a:t>obdobně</a:t>
            </a:r>
            <a:r>
              <a:rPr lang="cs-CZ" sz="2000" dirty="0" smtClean="0"/>
              <a:t> </a:t>
            </a:r>
            <a:r>
              <a:rPr lang="en-GB" sz="2000" dirty="0" err="1" smtClean="0"/>
              <a:t>atraktivními</a:t>
            </a:r>
            <a:r>
              <a:rPr lang="cs-CZ" sz="2000" dirty="0" smtClean="0"/>
              <a:t> </a:t>
            </a:r>
            <a:r>
              <a:rPr lang="en-GB" sz="2000" dirty="0" err="1" smtClean="0"/>
              <a:t>územími</a:t>
            </a:r>
            <a:r>
              <a:rPr lang="cs-CZ" sz="2000" dirty="0" smtClean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Africe</a:t>
            </a:r>
            <a:r>
              <a:rPr lang="en-GB" sz="2000" dirty="0" smtClean="0"/>
              <a:t> a</a:t>
            </a:r>
            <a:r>
              <a:rPr lang="cs-CZ" sz="2000" dirty="0" smtClean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Asii</a:t>
            </a:r>
            <a:r>
              <a:rPr lang="en-GB" sz="2000" dirty="0" smtClean="0"/>
              <a:t> </a:t>
            </a:r>
            <a:r>
              <a:rPr lang="en-GB" sz="2000" dirty="0" err="1" smtClean="0"/>
              <a:t>měla</a:t>
            </a:r>
            <a:r>
              <a:rPr lang="en-GB" sz="2000" dirty="0" smtClean="0"/>
              <a:t> oblast</a:t>
            </a:r>
            <a:r>
              <a:rPr lang="en-GB" sz="2000" dirty="0"/>
              <a:t>, o </a:t>
            </a:r>
            <a:r>
              <a:rPr lang="en-GB" sz="2000" dirty="0" err="1" smtClean="0"/>
              <a:t>níž</a:t>
            </a:r>
            <a:r>
              <a:rPr lang="cs-CZ" sz="2000" dirty="0" smtClean="0"/>
              <a:t> </a:t>
            </a:r>
            <a:r>
              <a:rPr lang="en-GB" sz="2000" dirty="0" err="1" smtClean="0"/>
              <a:t>hovoříme</a:t>
            </a:r>
            <a:r>
              <a:rPr lang="en-GB" sz="2000" dirty="0"/>
              <a:t>, </a:t>
            </a:r>
            <a:r>
              <a:rPr lang="en-GB" sz="2000" dirty="0" err="1"/>
              <a:t>tu</a:t>
            </a:r>
            <a:r>
              <a:rPr lang="en-GB" sz="2000" dirty="0"/>
              <a:t> </a:t>
            </a:r>
            <a:r>
              <a:rPr lang="en-GB" sz="2000" dirty="0" err="1" smtClean="0"/>
              <a:t>výhodu</a:t>
            </a:r>
            <a:r>
              <a:rPr lang="en-GB" sz="2000" dirty="0"/>
              <a:t>, </a:t>
            </a:r>
            <a:r>
              <a:rPr lang="en-GB" sz="2000" dirty="0" err="1" smtClean="0"/>
              <a:t>že</a:t>
            </a:r>
            <a:r>
              <a:rPr lang="en-GB" sz="2000" dirty="0" smtClean="0"/>
              <a:t> </a:t>
            </a:r>
            <a:r>
              <a:rPr lang="en-GB" sz="2000" dirty="0" err="1" smtClean="0"/>
              <a:t>zdejší</a:t>
            </a:r>
            <a:r>
              <a:rPr lang="en-GB" sz="2000" dirty="0" smtClean="0"/>
              <a:t> </a:t>
            </a:r>
            <a:r>
              <a:rPr lang="en-GB" sz="2000" dirty="0" err="1" smtClean="0"/>
              <a:t>obyvatelstvo</a:t>
            </a:r>
            <a:r>
              <a:rPr lang="en-GB" sz="2000" dirty="0" smtClean="0"/>
              <a:t> </a:t>
            </a:r>
            <a:r>
              <a:rPr lang="en-GB" sz="2000" dirty="0" err="1"/>
              <a:t>mluví</a:t>
            </a:r>
            <a:r>
              <a:rPr lang="en-GB" sz="2000" dirty="0"/>
              <a:t> </a:t>
            </a:r>
            <a:r>
              <a:rPr lang="en-GB" sz="2000" dirty="0" err="1" smtClean="0"/>
              <a:t>evropskými</a:t>
            </a:r>
            <a:r>
              <a:rPr lang="en-GB" sz="2000" dirty="0" smtClean="0"/>
              <a:t> </a:t>
            </a:r>
            <a:r>
              <a:rPr lang="en-GB" sz="2000" dirty="0" err="1"/>
              <a:t>jazyky</a:t>
            </a:r>
            <a:r>
              <a:rPr lang="en-GB" sz="2000" dirty="0"/>
              <a:t> a je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 smtClean="0"/>
              <a:t>kulturně</a:t>
            </a:r>
            <a:r>
              <a:rPr lang="cs-CZ" sz="2000" dirty="0" smtClean="0"/>
              <a:t> </a:t>
            </a:r>
            <a:r>
              <a:rPr lang="en-GB" sz="2000" dirty="0" err="1" smtClean="0"/>
              <a:t>spřízněno</a:t>
            </a:r>
            <a:r>
              <a:rPr lang="en-GB" sz="2000" dirty="0" smtClean="0"/>
              <a:t> s</a:t>
            </a:r>
            <a:r>
              <a:rPr lang="cs-CZ" sz="2000" dirty="0" smtClean="0"/>
              <a:t> </a:t>
            </a:r>
            <a:r>
              <a:rPr lang="en-GB" sz="2000" dirty="0" err="1" smtClean="0"/>
              <a:t>Evropou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/>
              <a:t>Severní</a:t>
            </a:r>
            <a:r>
              <a:rPr lang="en-GB" sz="2000" dirty="0"/>
              <a:t> </a:t>
            </a:r>
            <a:r>
              <a:rPr lang="en-GB" sz="2000" dirty="0" err="1"/>
              <a:t>Amerikou</a:t>
            </a:r>
            <a:r>
              <a:rPr lang="en-GB" sz="2000" dirty="0"/>
              <a:t>, </a:t>
            </a:r>
            <a:r>
              <a:rPr lang="en-GB" sz="2000" dirty="0" err="1" smtClean="0"/>
              <a:t>protože</a:t>
            </a:r>
            <a:r>
              <a:rPr lang="en-GB" sz="2000" dirty="0" smtClean="0"/>
              <a:t> </a:t>
            </a:r>
            <a:r>
              <a:rPr lang="en-GB" sz="2000" dirty="0" err="1" smtClean="0"/>
              <a:t>téměř</a:t>
            </a:r>
            <a:r>
              <a:rPr lang="cs-CZ" sz="2000" dirty="0" smtClean="0"/>
              <a:t> </a:t>
            </a:r>
            <a:r>
              <a:rPr lang="en-GB" sz="2000" dirty="0" err="1" smtClean="0"/>
              <a:t>všichni</a:t>
            </a:r>
            <a:r>
              <a:rPr lang="en-GB" sz="2000" dirty="0" smtClean="0"/>
              <a:t> </a:t>
            </a:r>
            <a:r>
              <a:rPr lang="en-GB" sz="2000" dirty="0" err="1"/>
              <a:t>obyvatelé</a:t>
            </a:r>
            <a:r>
              <a:rPr lang="en-GB" sz="2000" dirty="0"/>
              <a:t> </a:t>
            </a:r>
            <a:r>
              <a:rPr lang="en-GB" sz="2000" dirty="0" err="1" smtClean="0"/>
              <a:t>strovů</a:t>
            </a:r>
            <a:r>
              <a:rPr lang="cs-CZ" sz="2000" dirty="0" smtClean="0"/>
              <a:t> </a:t>
            </a:r>
            <a:r>
              <a:rPr lang="en-GB" sz="2000" dirty="0" err="1" smtClean="0"/>
              <a:t>Karibského</a:t>
            </a:r>
            <a:r>
              <a:rPr lang="en-GB" sz="2000" dirty="0" smtClean="0"/>
              <a:t> </a:t>
            </a:r>
            <a:r>
              <a:rPr lang="en-GB" sz="2000" dirty="0" err="1" smtClean="0"/>
              <a:t>moře</a:t>
            </a:r>
            <a:r>
              <a:rPr lang="en-GB" sz="2000" dirty="0" smtClean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 smtClean="0"/>
              <a:t>křesťané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2435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Vývoj, fakt a data o cestovním ruchu v Karibiku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/>
              <a:t>Karibik</a:t>
            </a:r>
            <a:r>
              <a:rPr lang="en-GB" sz="2000" dirty="0"/>
              <a:t> je </a:t>
            </a:r>
            <a:r>
              <a:rPr lang="en-GB" sz="2000" dirty="0" err="1"/>
              <a:t>nyní</a:t>
            </a:r>
            <a:r>
              <a:rPr lang="en-GB" sz="2000" dirty="0"/>
              <a:t> </a:t>
            </a:r>
            <a:r>
              <a:rPr lang="en-GB" sz="2000" dirty="0" err="1"/>
              <a:t>hlavní</a:t>
            </a:r>
            <a:r>
              <a:rPr lang="en-GB" sz="2000" dirty="0"/>
              <a:t> </a:t>
            </a:r>
            <a:r>
              <a:rPr lang="en-GB" sz="2000" dirty="0" err="1"/>
              <a:t>turistickou</a:t>
            </a:r>
            <a:r>
              <a:rPr lang="en-GB" sz="2000" dirty="0"/>
              <a:t> </a:t>
            </a:r>
            <a:r>
              <a:rPr lang="en-GB" sz="2000" dirty="0" err="1" smtClean="0"/>
              <a:t>oblastí</a:t>
            </a:r>
            <a:r>
              <a:rPr lang="en-GB" sz="2000" dirty="0" smtClean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americkém</a:t>
            </a:r>
            <a:r>
              <a:rPr lang="en-GB" sz="2000" dirty="0"/>
              <a:t> </a:t>
            </a:r>
            <a:r>
              <a:rPr lang="en-GB" sz="2000" dirty="0" err="1"/>
              <a:t>kontinentu</a:t>
            </a:r>
            <a:r>
              <a:rPr lang="en-GB" sz="2000" dirty="0"/>
              <a:t>. </a:t>
            </a:r>
            <a:r>
              <a:rPr lang="en-GB" sz="2000" dirty="0" err="1"/>
              <a:t>Jeho</a:t>
            </a:r>
            <a:r>
              <a:rPr lang="en-GB" sz="2000" dirty="0"/>
              <a:t> </a:t>
            </a:r>
            <a:r>
              <a:rPr lang="en-GB" sz="2000" dirty="0" err="1"/>
              <a:t>politická</a:t>
            </a:r>
            <a:r>
              <a:rPr lang="en-GB" sz="2000" dirty="0"/>
              <a:t> </a:t>
            </a:r>
            <a:r>
              <a:rPr lang="en-GB" sz="2000" dirty="0" err="1" smtClean="0"/>
              <a:t>roztříštěnost</a:t>
            </a:r>
            <a:r>
              <a:rPr lang="en-GB" sz="2000" dirty="0" smtClean="0"/>
              <a:t> </a:t>
            </a:r>
            <a:r>
              <a:rPr lang="en-GB" sz="2000" dirty="0"/>
              <a:t>do </a:t>
            </a:r>
            <a:r>
              <a:rPr lang="en-GB" sz="2000" dirty="0" err="1"/>
              <a:t>mnohdy</a:t>
            </a:r>
            <a:r>
              <a:rPr lang="en-GB" sz="2000" dirty="0"/>
              <a:t> </a:t>
            </a:r>
            <a:r>
              <a:rPr lang="en-GB" sz="2000" dirty="0" err="1"/>
              <a:t>miniaturních</a:t>
            </a:r>
            <a:r>
              <a:rPr lang="en-GB" sz="2000" dirty="0"/>
              <a:t> </a:t>
            </a:r>
            <a:r>
              <a:rPr lang="en-GB" sz="2000" dirty="0" err="1" smtClean="0"/>
              <a:t>státečků</a:t>
            </a:r>
            <a:r>
              <a:rPr lang="cs-CZ" sz="2000" dirty="0" smtClean="0"/>
              <a:t> </a:t>
            </a:r>
            <a:r>
              <a:rPr lang="en-GB" sz="2000" dirty="0" err="1" smtClean="0"/>
              <a:t>neprospívá</a:t>
            </a:r>
            <a:r>
              <a:rPr lang="en-GB" sz="2000" dirty="0" smtClean="0"/>
              <a:t> </a:t>
            </a:r>
            <a:r>
              <a:rPr lang="en-GB" sz="2000" dirty="0" err="1"/>
              <a:t>propagaci</a:t>
            </a:r>
            <a:r>
              <a:rPr lang="en-GB" sz="2000" dirty="0"/>
              <a:t> </a:t>
            </a:r>
            <a:r>
              <a:rPr lang="en-GB" sz="2000" dirty="0" err="1"/>
              <a:t>regionu</a:t>
            </a:r>
            <a:r>
              <a:rPr lang="en-GB" sz="2000" dirty="0"/>
              <a:t> </a:t>
            </a:r>
            <a:r>
              <a:rPr lang="en-GB" sz="2000" dirty="0" err="1"/>
              <a:t>jako</a:t>
            </a:r>
            <a:r>
              <a:rPr lang="en-GB" sz="2000" dirty="0"/>
              <a:t> </a:t>
            </a:r>
            <a:r>
              <a:rPr lang="en-GB" sz="2000" dirty="0" err="1"/>
              <a:t>celku</a:t>
            </a:r>
            <a:r>
              <a:rPr lang="en-GB" sz="2000" dirty="0"/>
              <a:t> </a:t>
            </a:r>
            <a:r>
              <a:rPr lang="cs-CZ" sz="2000" dirty="0" smtClean="0"/>
              <a:t>a</a:t>
            </a:r>
            <a:r>
              <a:rPr lang="en-GB" sz="2000" dirty="0" smtClean="0"/>
              <a:t> </a:t>
            </a:r>
            <a:r>
              <a:rPr lang="en-GB" sz="2000" dirty="0" err="1" smtClean="0"/>
              <a:t>koordinaci</a:t>
            </a:r>
            <a:r>
              <a:rPr lang="en-GB" sz="2000" dirty="0" smtClean="0"/>
              <a:t> </a:t>
            </a:r>
            <a:r>
              <a:rPr lang="en-GB" sz="2000" dirty="0" err="1"/>
              <a:t>rozvoje</a:t>
            </a:r>
            <a:r>
              <a:rPr lang="en-GB" sz="2000" dirty="0"/>
              <a:t> </a:t>
            </a:r>
            <a:r>
              <a:rPr lang="en-GB" sz="2000" dirty="0" err="1"/>
              <a:t>turizmu</a:t>
            </a:r>
            <a:r>
              <a:rPr lang="en-GB" sz="2000" dirty="0"/>
              <a:t> </a:t>
            </a:r>
            <a:r>
              <a:rPr lang="en-GB" sz="2000" dirty="0" err="1"/>
              <a:t>jako</a:t>
            </a:r>
            <a:r>
              <a:rPr lang="en-GB" sz="2000" dirty="0"/>
              <a:t> </a:t>
            </a:r>
            <a:r>
              <a:rPr lang="en-GB" sz="2000" dirty="0" err="1"/>
              <a:t>hlavního</a:t>
            </a:r>
            <a:r>
              <a:rPr lang="en-GB" sz="2000" dirty="0"/>
              <a:t> </a:t>
            </a:r>
            <a:r>
              <a:rPr lang="en-GB" sz="2000" dirty="0" err="1" smtClean="0"/>
              <a:t>zdejšího</a:t>
            </a:r>
            <a:r>
              <a:rPr lang="en-GB" sz="2000" dirty="0" smtClean="0"/>
              <a:t> </a:t>
            </a:r>
            <a:r>
              <a:rPr lang="en-GB" sz="2000" dirty="0" err="1"/>
              <a:t>ekonomického</a:t>
            </a:r>
            <a:r>
              <a:rPr lang="en-GB" sz="2000" dirty="0"/>
              <a:t> </a:t>
            </a:r>
            <a:r>
              <a:rPr lang="en-GB" sz="2000" dirty="0" err="1" smtClean="0"/>
              <a:t>odvětví</a:t>
            </a:r>
            <a:r>
              <a:rPr lang="en-GB" sz="2000" dirty="0"/>
              <a:t>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Za</a:t>
            </a:r>
            <a:r>
              <a:rPr lang="en-GB" sz="2000" dirty="0" smtClean="0"/>
              <a:t> </a:t>
            </a:r>
            <a:r>
              <a:rPr lang="en-GB" sz="2000" dirty="0" err="1"/>
              <a:t>tímto</a:t>
            </a:r>
            <a:r>
              <a:rPr lang="en-GB" sz="2000" dirty="0"/>
              <a:t> </a:t>
            </a:r>
            <a:r>
              <a:rPr lang="en-GB" sz="2000" dirty="0" err="1" smtClean="0"/>
              <a:t>účelem</a:t>
            </a:r>
            <a:r>
              <a:rPr lang="en-GB" sz="2000" dirty="0" smtClean="0"/>
              <a:t> </a:t>
            </a:r>
            <a:r>
              <a:rPr lang="en-GB" sz="2000" dirty="0" err="1" smtClean="0"/>
              <a:t>vznikla</a:t>
            </a:r>
            <a:r>
              <a:rPr lang="en-GB" sz="2000" dirty="0" smtClean="0"/>
              <a:t> </a:t>
            </a:r>
            <a:r>
              <a:rPr lang="en-GB" sz="2000" dirty="0" err="1" smtClean="0"/>
              <a:t>vroce</a:t>
            </a:r>
            <a:r>
              <a:rPr lang="en-GB" sz="2000" dirty="0" smtClean="0"/>
              <a:t> </a:t>
            </a:r>
            <a:r>
              <a:rPr lang="en-GB" sz="2000" dirty="0"/>
              <a:t>1989 </a:t>
            </a:r>
            <a:r>
              <a:rPr lang="en-GB" sz="2000" dirty="0" err="1"/>
              <a:t>Karibská</a:t>
            </a:r>
            <a:r>
              <a:rPr lang="en-GB" sz="2000" dirty="0"/>
              <a:t> </a:t>
            </a:r>
            <a:r>
              <a:rPr lang="en-GB" sz="2000" dirty="0" err="1" smtClean="0"/>
              <a:t>turistická</a:t>
            </a:r>
            <a:r>
              <a:rPr lang="en-GB" sz="2000" dirty="0" smtClean="0"/>
              <a:t> </a:t>
            </a:r>
            <a:r>
              <a:rPr lang="en-GB" sz="2000" dirty="0" err="1" smtClean="0"/>
              <a:t>organizace</a:t>
            </a:r>
            <a:r>
              <a:rPr lang="en-GB" sz="2000" dirty="0" smtClean="0"/>
              <a:t>, </a:t>
            </a:r>
            <a:r>
              <a:rPr lang="en-GB" sz="2000" dirty="0"/>
              <a:t>a to </a:t>
            </a:r>
            <a:r>
              <a:rPr lang="en-GB" sz="2000" dirty="0" err="1" smtClean="0"/>
              <a:t>sloučením</a:t>
            </a:r>
            <a:r>
              <a:rPr lang="en-GB" sz="2000" dirty="0" smtClean="0"/>
              <a:t> </a:t>
            </a:r>
            <a:r>
              <a:rPr lang="en-GB" sz="2000" dirty="0" err="1"/>
              <a:t>Karibské</a:t>
            </a:r>
            <a:r>
              <a:rPr lang="en-GB" sz="2000" dirty="0"/>
              <a:t> </a:t>
            </a:r>
            <a:r>
              <a:rPr lang="cs-CZ" sz="2000" dirty="0" smtClean="0"/>
              <a:t>t</a:t>
            </a:r>
            <a:r>
              <a:rPr lang="en-GB" sz="2000" dirty="0" err="1" smtClean="0"/>
              <a:t>uristické</a:t>
            </a:r>
            <a:r>
              <a:rPr lang="en-GB" sz="2000" dirty="0" smtClean="0"/>
              <a:t> </a:t>
            </a:r>
            <a:r>
              <a:rPr lang="en-GB" sz="2000" dirty="0" err="1" smtClean="0"/>
              <a:t>asociace</a:t>
            </a:r>
            <a:r>
              <a:rPr lang="cs-CZ" sz="2000" dirty="0" smtClean="0"/>
              <a:t> </a:t>
            </a:r>
            <a:r>
              <a:rPr lang="en-GB" sz="2000" dirty="0" smtClean="0"/>
              <a:t>(</a:t>
            </a:r>
            <a:r>
              <a:rPr lang="en-GB" sz="2000" dirty="0" err="1" smtClean="0"/>
              <a:t>zal</a:t>
            </a:r>
            <a:r>
              <a:rPr lang="en-GB" sz="2000" dirty="0"/>
              <a:t>. 1951) a </a:t>
            </a:r>
            <a:r>
              <a:rPr lang="en-GB" sz="2000" dirty="0" err="1"/>
              <a:t>Centra</a:t>
            </a:r>
            <a:r>
              <a:rPr lang="en-GB" sz="2000" dirty="0"/>
              <a:t> pro </a:t>
            </a:r>
            <a:r>
              <a:rPr lang="en-GB" sz="2000" dirty="0" err="1" smtClean="0"/>
              <a:t>výzkum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 smtClean="0"/>
              <a:t>rozvoj</a:t>
            </a:r>
            <a:r>
              <a:rPr lang="en-GB" sz="2000" dirty="0" smtClean="0"/>
              <a:t> </a:t>
            </a:r>
            <a:r>
              <a:rPr lang="en-GB" sz="2000" dirty="0" err="1" smtClean="0"/>
              <a:t>karibského</a:t>
            </a:r>
            <a:r>
              <a:rPr lang="en-GB" sz="2000" dirty="0" smtClean="0"/>
              <a:t> </a:t>
            </a:r>
            <a:r>
              <a:rPr lang="en-GB" sz="2000" dirty="0" err="1"/>
              <a:t>cestovního</a:t>
            </a:r>
            <a:r>
              <a:rPr lang="en-GB" sz="2000" dirty="0"/>
              <a:t> </a:t>
            </a:r>
            <a:r>
              <a:rPr lang="en-GB" sz="2000" dirty="0" err="1" smtClean="0"/>
              <a:t>ruchu</a:t>
            </a:r>
            <a:r>
              <a:rPr lang="cs-CZ" sz="2000" dirty="0" smtClean="0"/>
              <a:t> </a:t>
            </a:r>
            <a:r>
              <a:rPr lang="en-GB" sz="2000" dirty="0" smtClean="0"/>
              <a:t>(</a:t>
            </a:r>
            <a:r>
              <a:rPr lang="en-GB" sz="2000" dirty="0" err="1" smtClean="0"/>
              <a:t>zal</a:t>
            </a:r>
            <a:r>
              <a:rPr lang="en-GB" sz="2000" dirty="0"/>
              <a:t>. 1974).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Vzhledem</a:t>
            </a:r>
            <a:r>
              <a:rPr lang="en-GB" sz="2000" dirty="0" smtClean="0"/>
              <a:t> </a:t>
            </a:r>
            <a:r>
              <a:rPr lang="en-GB" sz="2000" dirty="0" err="1"/>
              <a:t>ke</a:t>
            </a:r>
            <a:r>
              <a:rPr lang="en-GB" sz="2000" dirty="0"/>
              <a:t> </a:t>
            </a:r>
            <a:r>
              <a:rPr lang="en-GB" sz="2000" dirty="0" err="1"/>
              <a:t>kulturní</a:t>
            </a:r>
            <a:r>
              <a:rPr lang="en-GB" sz="2000" dirty="0"/>
              <a:t> </a:t>
            </a:r>
            <a:r>
              <a:rPr lang="en-GB" sz="2000" dirty="0" err="1" smtClean="0"/>
              <a:t>spřízněnosti</a:t>
            </a:r>
            <a:r>
              <a:rPr lang="en-GB" sz="2000" dirty="0" smtClean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/>
              <a:t>jejími</a:t>
            </a:r>
            <a:r>
              <a:rPr lang="en-GB" sz="2000" dirty="0"/>
              <a:t> </a:t>
            </a:r>
            <a:r>
              <a:rPr lang="en-GB" sz="2000" dirty="0" err="1" smtClean="0"/>
              <a:t>členy</a:t>
            </a:r>
            <a:r>
              <a:rPr lang="en-GB" sz="2000" dirty="0" smtClean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 smtClean="0"/>
              <a:t>středoamerické</a:t>
            </a:r>
            <a:r>
              <a:rPr lang="en-GB" sz="2000" dirty="0" smtClean="0"/>
              <a:t> </a:t>
            </a:r>
            <a:r>
              <a:rPr lang="cs-CZ" sz="2000" dirty="0" smtClean="0"/>
              <a:t>B</a:t>
            </a:r>
            <a:r>
              <a:rPr lang="en-GB" sz="2000" dirty="0" err="1" smtClean="0"/>
              <a:t>elize</a:t>
            </a:r>
            <a:r>
              <a:rPr lang="en-GB" sz="2000" dirty="0"/>
              <a:t>, a </a:t>
            </a:r>
            <a:r>
              <a:rPr lang="en-GB" sz="2000" dirty="0" err="1"/>
              <a:t>jihoamerické</a:t>
            </a:r>
            <a:r>
              <a:rPr lang="en-GB" sz="2000" dirty="0"/>
              <a:t> </a:t>
            </a:r>
            <a:r>
              <a:rPr lang="en-GB" sz="2000" dirty="0" err="1" smtClean="0"/>
              <a:t>státy</a:t>
            </a:r>
            <a:r>
              <a:rPr lang="cs-CZ" sz="2000" dirty="0" smtClean="0"/>
              <a:t> </a:t>
            </a:r>
            <a:r>
              <a:rPr lang="en-GB" sz="2000" dirty="0" smtClean="0"/>
              <a:t>Guyana </a:t>
            </a:r>
            <a:r>
              <a:rPr lang="en-GB" sz="2000" dirty="0"/>
              <a:t>a Surinam (</a:t>
            </a:r>
            <a:r>
              <a:rPr lang="en-GB" sz="2000" dirty="0" err="1" smtClean="0"/>
              <a:t>bývalé</a:t>
            </a:r>
            <a:r>
              <a:rPr lang="en-GB" sz="2000" dirty="0" smtClean="0"/>
              <a:t> </a:t>
            </a:r>
            <a:r>
              <a:rPr lang="en-GB" sz="2000" dirty="0" err="1"/>
              <a:t>britské</a:t>
            </a:r>
            <a:r>
              <a:rPr lang="en-GB" sz="2000" dirty="0"/>
              <a:t> a </a:t>
            </a:r>
            <a:r>
              <a:rPr lang="en-GB" sz="2000" dirty="0" err="1"/>
              <a:t>nizozemské</a:t>
            </a:r>
            <a:r>
              <a:rPr lang="en-GB" sz="2000" dirty="0"/>
              <a:t> </a:t>
            </a:r>
            <a:r>
              <a:rPr lang="en-GB" sz="2000" dirty="0" err="1"/>
              <a:t>kolonie</a:t>
            </a:r>
            <a:r>
              <a:rPr lang="en-GB" sz="2000" dirty="0"/>
              <a:t>) ale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 smtClean="0"/>
              <a:t>španělsky</a:t>
            </a:r>
            <a:r>
              <a:rPr lang="en-GB" sz="2000" dirty="0" smtClean="0"/>
              <a:t> </a:t>
            </a:r>
            <a:r>
              <a:rPr lang="en-GB" sz="2000" dirty="0" err="1"/>
              <a:t>mluvící</a:t>
            </a:r>
            <a:r>
              <a:rPr lang="en-GB" sz="2000" dirty="0"/>
              <a:t> </a:t>
            </a:r>
            <a:r>
              <a:rPr lang="en-GB" sz="2000" dirty="0" smtClean="0"/>
              <a:t>Venezuela</a:t>
            </a:r>
            <a:r>
              <a:rPr lang="en-GB" sz="2000" dirty="0"/>
              <a:t>, </a:t>
            </a:r>
            <a:r>
              <a:rPr lang="en-GB" sz="2000" dirty="0" err="1" smtClean="0"/>
              <a:t>jejíž</a:t>
            </a:r>
            <a:r>
              <a:rPr lang="cs-CZ" sz="2000" dirty="0" smtClean="0"/>
              <a:t> </a:t>
            </a:r>
            <a:r>
              <a:rPr lang="en-GB" sz="2000" dirty="0" err="1" smtClean="0"/>
              <a:t>celé</a:t>
            </a:r>
            <a:r>
              <a:rPr lang="en-GB" sz="2000" dirty="0" smtClean="0"/>
              <a:t> </a:t>
            </a:r>
            <a:r>
              <a:rPr lang="en-GB" sz="2000" dirty="0" err="1" smtClean="0"/>
              <a:t>pobřeží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en-GB" sz="2000" dirty="0" err="1" smtClean="0"/>
              <a:t>pobřežím</a:t>
            </a:r>
            <a:r>
              <a:rPr lang="en-GB" sz="2000" dirty="0" smtClean="0"/>
              <a:t> </a:t>
            </a:r>
            <a:r>
              <a:rPr lang="en-GB" sz="2000" dirty="0" err="1"/>
              <a:t>Karibského</a:t>
            </a:r>
            <a:r>
              <a:rPr lang="en-GB" sz="2000" dirty="0"/>
              <a:t> </a:t>
            </a:r>
            <a:r>
              <a:rPr lang="en-GB" sz="2000" dirty="0" err="1" smtClean="0"/>
              <a:t>moře</a:t>
            </a:r>
            <a:r>
              <a:rPr lang="en-GB" sz="2000" dirty="0" smtClean="0"/>
              <a:t> </a:t>
            </a:r>
            <a:r>
              <a:rPr lang="en-GB" sz="2000" dirty="0"/>
              <a:t>( </a:t>
            </a:r>
            <a:r>
              <a:rPr lang="en-GB" sz="2000" dirty="0" smtClean="0"/>
              <a:t>www.onecaribbean.org</a:t>
            </a:r>
            <a:r>
              <a:rPr lang="en-GB" sz="2000" dirty="0"/>
              <a:t>). </a:t>
            </a:r>
            <a:r>
              <a:rPr lang="en-GB" sz="2000" dirty="0" err="1" smtClean="0"/>
              <a:t>Cestovní</a:t>
            </a:r>
            <a:r>
              <a:rPr lang="en-GB" sz="2000" dirty="0" smtClean="0"/>
              <a:t> </a:t>
            </a:r>
            <a:r>
              <a:rPr lang="en-GB" sz="2000" dirty="0" err="1"/>
              <a:t>ruch</a:t>
            </a:r>
            <a:r>
              <a:rPr lang="en-GB" sz="2000" dirty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Karibiku</a:t>
            </a:r>
            <a:r>
              <a:rPr lang="en-GB" sz="2000" dirty="0" smtClean="0"/>
              <a:t> </a:t>
            </a:r>
            <a:r>
              <a:rPr lang="en-GB" sz="2000" dirty="0" err="1" smtClean="0"/>
              <a:t>umožňuje</a:t>
            </a:r>
            <a:r>
              <a:rPr lang="en-GB" sz="2000" dirty="0" smtClean="0"/>
              <a:t> </a:t>
            </a:r>
            <a:r>
              <a:rPr lang="en-GB" sz="2000" dirty="0" err="1"/>
              <a:t>rozvoj</a:t>
            </a:r>
            <a:r>
              <a:rPr lang="en-GB" sz="2000" dirty="0"/>
              <a:t> </a:t>
            </a:r>
            <a:r>
              <a:rPr lang="en-GB" sz="2000" dirty="0" err="1" smtClean="0"/>
              <a:t>většině</a:t>
            </a:r>
            <a:r>
              <a:rPr lang="cs-CZ" sz="2000" dirty="0" smtClean="0"/>
              <a:t> </a:t>
            </a:r>
            <a:r>
              <a:rPr lang="en-GB" sz="2000" dirty="0" err="1" smtClean="0"/>
              <a:t>zemí</a:t>
            </a:r>
            <a:r>
              <a:rPr lang="en-GB" sz="2000" dirty="0" smtClean="0"/>
              <a:t> </a:t>
            </a:r>
            <a:r>
              <a:rPr lang="cs-CZ" sz="2000" dirty="0" smtClean="0"/>
              <a:t>r</a:t>
            </a:r>
            <a:r>
              <a:rPr lang="en-GB" sz="2000" dirty="0" err="1" smtClean="0"/>
              <a:t>egionu</a:t>
            </a:r>
            <a:r>
              <a:rPr lang="en-GB" sz="2000" dirty="0"/>
              <a:t>. </a:t>
            </a:r>
            <a:r>
              <a:rPr lang="cs-CZ" sz="2000" dirty="0" smtClean="0"/>
              <a:t>D</a:t>
            </a:r>
            <a:r>
              <a:rPr lang="en-GB" sz="2000" dirty="0" err="1" smtClean="0"/>
              <a:t>louhodobějeho</a:t>
            </a:r>
            <a:r>
              <a:rPr lang="en-GB" sz="2000" dirty="0" smtClean="0"/>
              <a:t> </a:t>
            </a:r>
            <a:r>
              <a:rPr lang="en-GB" sz="2000" dirty="0" err="1" smtClean="0"/>
              <a:t>objem</a:t>
            </a:r>
            <a:r>
              <a:rPr lang="en-GB" sz="2000" dirty="0" smtClean="0"/>
              <a:t> </a:t>
            </a:r>
            <a:r>
              <a:rPr lang="en-GB" sz="2000" dirty="0" err="1"/>
              <a:t>stále</a:t>
            </a:r>
            <a:r>
              <a:rPr lang="en-GB" sz="2000" dirty="0"/>
              <a:t> </a:t>
            </a:r>
            <a:r>
              <a:rPr lang="en-GB" sz="2000" dirty="0" err="1" smtClean="0"/>
              <a:t>roste</a:t>
            </a:r>
            <a:r>
              <a:rPr lang="en-GB" sz="2000" dirty="0"/>
              <a:t>, ale </a:t>
            </a:r>
            <a:r>
              <a:rPr lang="en-GB" sz="2000" dirty="0" smtClean="0"/>
              <a:t>v</a:t>
            </a:r>
            <a:r>
              <a:rPr lang="cs-CZ" sz="2000" dirty="0" smtClean="0"/>
              <a:t> p</a:t>
            </a:r>
            <a:r>
              <a:rPr lang="en-GB" sz="2000" dirty="0" err="1" smtClean="0"/>
              <a:t>osledních</a:t>
            </a:r>
            <a:r>
              <a:rPr lang="en-GB" sz="2000" dirty="0" smtClean="0"/>
              <a:t> </a:t>
            </a:r>
            <a:r>
              <a:rPr lang="en-GB" sz="2000" dirty="0" err="1"/>
              <a:t>letech</a:t>
            </a:r>
            <a:r>
              <a:rPr lang="en-GB" sz="2000" dirty="0"/>
              <a:t> je </a:t>
            </a:r>
            <a:r>
              <a:rPr lang="en-GB" sz="2000" dirty="0" err="1" smtClean="0"/>
              <a:t>vidět</a:t>
            </a:r>
            <a:r>
              <a:rPr lang="en-GB" sz="2000" dirty="0" smtClean="0"/>
              <a:t> </a:t>
            </a:r>
            <a:r>
              <a:rPr lang="en-GB" sz="2000" dirty="0" err="1" smtClean="0"/>
              <a:t>spíš</a:t>
            </a:r>
            <a:r>
              <a:rPr lang="cs-CZ" sz="2000" dirty="0" smtClean="0"/>
              <a:t>e </a:t>
            </a:r>
            <a:r>
              <a:rPr lang="en-GB" sz="2000" dirty="0" err="1" smtClean="0"/>
              <a:t>stagnace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roce</a:t>
            </a:r>
            <a:r>
              <a:rPr lang="en-GB" sz="2000" dirty="0" smtClean="0"/>
              <a:t> </a:t>
            </a:r>
            <a:r>
              <a:rPr lang="cs-CZ" sz="2000" dirty="0" smtClean="0"/>
              <a:t>2</a:t>
            </a:r>
            <a:r>
              <a:rPr lang="en-GB" sz="2000" dirty="0" smtClean="0"/>
              <a:t>009 </a:t>
            </a:r>
            <a:r>
              <a:rPr lang="cs-CZ" sz="2000" dirty="0" smtClean="0"/>
              <a:t>d</a:t>
            </a:r>
            <a:r>
              <a:rPr lang="en-GB" sz="2000" dirty="0" err="1" smtClean="0"/>
              <a:t>okonce</a:t>
            </a:r>
            <a:r>
              <a:rPr lang="en-GB" sz="2000" dirty="0" smtClean="0"/>
              <a:t> </a:t>
            </a:r>
            <a:r>
              <a:rPr lang="en-GB" sz="2000" dirty="0" err="1"/>
              <a:t>pokles</a:t>
            </a:r>
            <a:r>
              <a:rPr lang="en-GB" sz="2000" dirty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důsledku</a:t>
            </a:r>
            <a:r>
              <a:rPr lang="en-GB" sz="2000" dirty="0" smtClean="0"/>
              <a:t> </a:t>
            </a:r>
            <a:r>
              <a:rPr lang="en-GB" sz="2000" dirty="0" err="1"/>
              <a:t>globální</a:t>
            </a:r>
            <a:r>
              <a:rPr lang="en-GB" sz="2000" dirty="0"/>
              <a:t> </a:t>
            </a:r>
            <a:r>
              <a:rPr lang="en-GB" sz="2000" dirty="0" err="1" smtClean="0"/>
              <a:t>ekonomické</a:t>
            </a:r>
            <a:r>
              <a:rPr lang="en-GB" sz="2000" dirty="0" smtClean="0"/>
              <a:t> </a:t>
            </a:r>
            <a:r>
              <a:rPr lang="en-GB" sz="2000" dirty="0" err="1"/>
              <a:t>krize</a:t>
            </a:r>
            <a:r>
              <a:rPr lang="en-GB" sz="2000" dirty="0"/>
              <a:t> </a:t>
            </a:r>
            <a:r>
              <a:rPr lang="en-GB" sz="2000" dirty="0" err="1"/>
              <a:t>vzniklé</a:t>
            </a:r>
            <a:r>
              <a:rPr lang="en-GB" sz="2000" dirty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hlavní</a:t>
            </a:r>
            <a:r>
              <a:rPr lang="en-GB" sz="2000" dirty="0" smtClean="0"/>
              <a:t> </a:t>
            </a:r>
            <a:r>
              <a:rPr lang="en-GB" sz="2000" dirty="0" err="1"/>
              <a:t>zdrojové</a:t>
            </a:r>
            <a:r>
              <a:rPr lang="en-GB" sz="2000" dirty="0"/>
              <a:t> </a:t>
            </a:r>
            <a:r>
              <a:rPr lang="en-GB" sz="2000" dirty="0" err="1"/>
              <a:t>zemi</a:t>
            </a:r>
            <a:r>
              <a:rPr lang="en-GB" sz="2000" dirty="0"/>
              <a:t> </a:t>
            </a:r>
            <a:r>
              <a:rPr lang="cs-CZ" sz="2000" dirty="0" smtClean="0"/>
              <a:t>t</a:t>
            </a:r>
            <a:r>
              <a:rPr lang="en-GB" sz="2000" dirty="0" err="1" smtClean="0"/>
              <a:t>uristů</a:t>
            </a:r>
            <a:r>
              <a:rPr lang="cs-CZ" sz="2000" dirty="0" smtClean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Karibiku</a:t>
            </a:r>
            <a:r>
              <a:rPr lang="en-GB" sz="2000" dirty="0" smtClean="0"/>
              <a:t>, </a:t>
            </a:r>
            <a:r>
              <a:rPr lang="en-GB" sz="2000" dirty="0" err="1" smtClean="0"/>
              <a:t>totiž</a:t>
            </a:r>
            <a:r>
              <a:rPr lang="cs-CZ" sz="2000" dirty="0" smtClean="0"/>
              <a:t> </a:t>
            </a:r>
            <a:r>
              <a:rPr lang="en-GB" sz="2000" dirty="0" smtClean="0"/>
              <a:t>v USA</a:t>
            </a:r>
            <a:r>
              <a:rPr lang="en-GB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800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Vývoj, fakt a data o cestovním ruchu v Karibiku</a:t>
            </a:r>
            <a:endParaRPr lang="cs-CZ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18641" t="19201" r="24240" b="22000"/>
          <a:stretch/>
        </p:blipFill>
        <p:spPr>
          <a:xfrm>
            <a:off x="311078" y="915566"/>
            <a:ext cx="4908994" cy="3744416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311078" y="4630854"/>
            <a:ext cx="282160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100" dirty="0" smtClean="0"/>
              <a:t>Zdroj: Mácha</a:t>
            </a:r>
            <a:r>
              <a:rPr lang="cs-CZ" sz="1100" dirty="0"/>
              <a:t>, P., </a:t>
            </a:r>
            <a:r>
              <a:rPr lang="cs-CZ" sz="1100" dirty="0" err="1"/>
              <a:t>Siwek</a:t>
            </a:r>
            <a:r>
              <a:rPr lang="cs-CZ" sz="1100" dirty="0"/>
              <a:t>, T. a J Havrlant, 2011</a:t>
            </a:r>
          </a:p>
        </p:txBody>
      </p:sp>
    </p:spTree>
    <p:extLst>
      <p:ext uri="{BB962C8B-B14F-4D97-AF65-F5344CB8AC3E}">
        <p14:creationId xmlns:p14="http://schemas.microsoft.com/office/powerpoint/2010/main" val="275310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Vývoj, fakt a data o cestovním ruchu v Karibiku</a:t>
            </a:r>
            <a:endParaRPr lang="cs-CZ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18641" t="19201" r="24240" b="69491"/>
          <a:stretch/>
        </p:blipFill>
        <p:spPr>
          <a:xfrm>
            <a:off x="311078" y="915566"/>
            <a:ext cx="5701082" cy="86409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l="18641" t="41599" r="23120" b="29001"/>
          <a:stretch/>
        </p:blipFill>
        <p:spPr>
          <a:xfrm>
            <a:off x="311078" y="1779662"/>
            <a:ext cx="5846771" cy="2361197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11560" y="4081625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100" dirty="0" smtClean="0"/>
              <a:t>Zdroj: Mácha</a:t>
            </a:r>
            <a:r>
              <a:rPr lang="cs-CZ" sz="1100" dirty="0"/>
              <a:t>, P., </a:t>
            </a:r>
            <a:r>
              <a:rPr lang="cs-CZ" sz="1100" dirty="0" err="1"/>
              <a:t>Siwek</a:t>
            </a:r>
            <a:r>
              <a:rPr lang="cs-CZ" sz="1100" dirty="0"/>
              <a:t>, T</a:t>
            </a:r>
            <a:r>
              <a:rPr lang="cs-CZ" sz="1100" dirty="0" smtClean="0"/>
              <a:t>. a J </a:t>
            </a:r>
            <a:r>
              <a:rPr lang="cs-CZ" sz="1100" dirty="0"/>
              <a:t>Havrlant, </a:t>
            </a:r>
            <a:r>
              <a:rPr lang="cs-CZ" sz="1100" dirty="0" smtClean="0"/>
              <a:t>2011. 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75646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Vývoj, fakt a data o cestovním ruchu v Karibiku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Některé</a:t>
            </a:r>
            <a:r>
              <a:rPr lang="en-GB" sz="2000" dirty="0"/>
              <a:t>, </a:t>
            </a:r>
            <a:r>
              <a:rPr lang="en-GB" sz="2000" dirty="0" err="1" smtClean="0"/>
              <a:t>především</a:t>
            </a:r>
            <a:r>
              <a:rPr lang="cs-CZ" sz="2000" dirty="0" smtClean="0"/>
              <a:t> </a:t>
            </a:r>
            <a:r>
              <a:rPr lang="en-GB" sz="2000" dirty="0" err="1" smtClean="0"/>
              <a:t>malé</a:t>
            </a:r>
            <a:r>
              <a:rPr lang="en-GB" sz="2000" dirty="0"/>
              <a:t>, </a:t>
            </a:r>
            <a:r>
              <a:rPr lang="en-GB" sz="2000" dirty="0" err="1"/>
              <a:t>ostrovy</a:t>
            </a:r>
            <a:r>
              <a:rPr lang="en-GB" sz="2000" dirty="0"/>
              <a:t> se </a:t>
            </a:r>
            <a:r>
              <a:rPr lang="en-GB" sz="2000" dirty="0" err="1" smtClean="0"/>
              <a:t>časem</a:t>
            </a:r>
            <a:r>
              <a:rPr lang="en-GB" sz="2000" dirty="0" smtClean="0"/>
              <a:t> </a:t>
            </a:r>
            <a:r>
              <a:rPr lang="en-GB" sz="2000" dirty="0" err="1"/>
              <a:t>staly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cestovním</a:t>
            </a:r>
            <a:r>
              <a:rPr lang="en-GB" sz="2000" dirty="0"/>
              <a:t> </a:t>
            </a:r>
            <a:r>
              <a:rPr lang="en-GB" sz="2000" dirty="0" err="1"/>
              <a:t>ruchu</a:t>
            </a:r>
            <a:r>
              <a:rPr lang="en-GB" sz="2000" dirty="0"/>
              <a:t> </a:t>
            </a:r>
            <a:r>
              <a:rPr lang="en-GB" sz="2000" dirty="0" err="1"/>
              <a:t>zcela</a:t>
            </a:r>
            <a:r>
              <a:rPr lang="en-GB" sz="2000" dirty="0"/>
              <a:t> </a:t>
            </a:r>
            <a:r>
              <a:rPr lang="en-GB" sz="2000" dirty="0" err="1"/>
              <a:t>závislé</a:t>
            </a:r>
            <a:r>
              <a:rPr lang="en-GB" sz="2000" dirty="0"/>
              <a:t>. </a:t>
            </a:r>
            <a:r>
              <a:rPr lang="en-GB" sz="2000" dirty="0" err="1" smtClean="0"/>
              <a:t>Navíc</a:t>
            </a:r>
            <a:r>
              <a:rPr lang="en-GB" sz="2000" dirty="0" smtClean="0"/>
              <a:t> </a:t>
            </a:r>
            <a:r>
              <a:rPr lang="en-GB" sz="2000" dirty="0" err="1" smtClean="0"/>
              <a:t>zbytnělý</a:t>
            </a:r>
            <a:r>
              <a:rPr lang="cs-CZ" sz="2000" dirty="0" smtClean="0"/>
              <a:t> </a:t>
            </a:r>
            <a:r>
              <a:rPr lang="en-GB" sz="2000" dirty="0" err="1" smtClean="0"/>
              <a:t>cestovní</a:t>
            </a:r>
            <a:r>
              <a:rPr lang="en-GB" sz="2000" dirty="0" smtClean="0"/>
              <a:t> </a:t>
            </a:r>
            <a:r>
              <a:rPr lang="en-GB" sz="2000" dirty="0" err="1"/>
              <a:t>ruch</a:t>
            </a:r>
            <a:r>
              <a:rPr lang="en-GB" sz="2000" dirty="0"/>
              <a:t> </a:t>
            </a:r>
            <a:r>
              <a:rPr lang="en-GB" sz="2000" dirty="0" err="1" smtClean="0"/>
              <a:t>začal</a:t>
            </a:r>
            <a:r>
              <a:rPr lang="en-GB" sz="2000" dirty="0" smtClean="0"/>
              <a:t> </a:t>
            </a:r>
            <a:r>
              <a:rPr lang="en-GB" sz="2000" dirty="0" err="1" smtClean="0"/>
              <a:t>přinášet</a:t>
            </a:r>
            <a:r>
              <a:rPr lang="en-GB" sz="2000" dirty="0" smtClean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negativní</a:t>
            </a:r>
            <a:r>
              <a:rPr lang="en-GB" sz="2000" dirty="0"/>
              <a:t> </a:t>
            </a:r>
            <a:r>
              <a:rPr lang="en-GB" sz="2000" dirty="0" err="1" smtClean="0"/>
              <a:t>důsledky</a:t>
            </a:r>
            <a:r>
              <a:rPr lang="en-GB" sz="2000" dirty="0"/>
              <a:t>: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Neúměrný</a:t>
            </a:r>
            <a:r>
              <a:rPr lang="cs-CZ" sz="2000" dirty="0" smtClean="0"/>
              <a:t> </a:t>
            </a:r>
            <a:r>
              <a:rPr lang="en-GB" sz="2000" dirty="0" err="1" smtClean="0"/>
              <a:t>růst</a:t>
            </a:r>
            <a:r>
              <a:rPr lang="en-GB" sz="2000" dirty="0" smtClean="0"/>
              <a:t> </a:t>
            </a:r>
            <a:r>
              <a:rPr lang="en-GB" sz="2000" dirty="0" err="1"/>
              <a:t>cen</a:t>
            </a:r>
            <a:r>
              <a:rPr lang="en-GB" sz="2000" dirty="0"/>
              <a:t> </a:t>
            </a:r>
            <a:r>
              <a:rPr lang="en-GB" sz="2000" dirty="0" err="1" smtClean="0"/>
              <a:t>nemovitostí</a:t>
            </a:r>
            <a:r>
              <a:rPr lang="en-GB" sz="2000" dirty="0"/>
              <a:t>, </a:t>
            </a:r>
            <a:r>
              <a:rPr lang="en-GB" sz="2000" dirty="0" err="1"/>
              <a:t>které</a:t>
            </a:r>
            <a:r>
              <a:rPr lang="en-GB" sz="2000" dirty="0"/>
              <a:t> </a:t>
            </a:r>
            <a:r>
              <a:rPr lang="en-GB" sz="2000" dirty="0" err="1"/>
              <a:t>si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ostrovech</a:t>
            </a:r>
            <a:r>
              <a:rPr lang="en-GB" sz="2000" dirty="0"/>
              <a:t> </a:t>
            </a:r>
            <a:r>
              <a:rPr lang="en-GB" sz="2000" dirty="0" err="1"/>
              <a:t>kupují</a:t>
            </a:r>
            <a:r>
              <a:rPr lang="en-GB" sz="2000" dirty="0"/>
              <a:t> </a:t>
            </a:r>
            <a:r>
              <a:rPr lang="en-GB" sz="2000" dirty="0" err="1"/>
              <a:t>nadnárodní</a:t>
            </a:r>
            <a:r>
              <a:rPr lang="en-GB" sz="2000" dirty="0"/>
              <a:t> </a:t>
            </a:r>
            <a:r>
              <a:rPr lang="en-GB" sz="2000" dirty="0" err="1"/>
              <a:t>hotelové</a:t>
            </a:r>
            <a:r>
              <a:rPr lang="en-GB" sz="2000" dirty="0"/>
              <a:t> </a:t>
            </a:r>
            <a:r>
              <a:rPr lang="en-GB" sz="2000" dirty="0" err="1" smtClean="0"/>
              <a:t>řetězce</a:t>
            </a:r>
            <a:r>
              <a:rPr lang="en-GB" sz="2000" dirty="0" smtClean="0"/>
              <a:t>,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 smtClean="0"/>
              <a:t>Z</a:t>
            </a:r>
            <a:r>
              <a:rPr lang="en-GB" sz="2000" dirty="0" err="1" smtClean="0"/>
              <a:t>nemožnění</a:t>
            </a:r>
            <a:r>
              <a:rPr lang="en-GB" sz="2000" dirty="0" smtClean="0"/>
              <a:t> </a:t>
            </a:r>
            <a:r>
              <a:rPr lang="en-GB" sz="2000" dirty="0" err="1" smtClean="0"/>
              <a:t>přístupu</a:t>
            </a:r>
            <a:r>
              <a:rPr lang="en-GB" sz="2000" dirty="0" smtClean="0"/>
              <a:t> k</a:t>
            </a:r>
            <a:r>
              <a:rPr lang="cs-CZ" sz="2000" dirty="0" smtClean="0"/>
              <a:t> </a:t>
            </a:r>
            <a:r>
              <a:rPr lang="en-GB" sz="2000" dirty="0" err="1" smtClean="0"/>
              <a:t>plážím</a:t>
            </a:r>
            <a:r>
              <a:rPr lang="en-GB" sz="2000" dirty="0" smtClean="0"/>
              <a:t> </a:t>
            </a:r>
            <a:r>
              <a:rPr lang="en-GB" sz="2000" dirty="0"/>
              <a:t>pro </a:t>
            </a:r>
            <a:r>
              <a:rPr lang="en-GB" sz="2000" dirty="0" err="1" smtClean="0"/>
              <a:t>místní</a:t>
            </a:r>
            <a:r>
              <a:rPr lang="en-GB" sz="2000" dirty="0" smtClean="0"/>
              <a:t> </a:t>
            </a:r>
            <a:r>
              <a:rPr lang="en-GB" sz="2000" dirty="0" err="1"/>
              <a:t>obyvatele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 smtClean="0"/>
              <a:t>dlouhých</a:t>
            </a:r>
            <a:r>
              <a:rPr lang="en-GB" sz="2000" dirty="0" smtClean="0"/>
              <a:t> </a:t>
            </a:r>
            <a:r>
              <a:rPr lang="en-GB" sz="2000" dirty="0" err="1" smtClean="0"/>
              <a:t>úsecích</a:t>
            </a:r>
            <a:r>
              <a:rPr lang="en-GB" sz="2000" dirty="0" smtClean="0"/>
              <a:t>,</a:t>
            </a:r>
            <a:r>
              <a:rPr lang="cs-CZ" sz="2000" dirty="0" smtClean="0"/>
              <a:t> </a:t>
            </a:r>
            <a:r>
              <a:rPr lang="en-GB" sz="2000" dirty="0" err="1" smtClean="0"/>
              <a:t>kde</a:t>
            </a:r>
            <a:r>
              <a:rPr lang="en-GB" sz="2000" dirty="0" smtClean="0"/>
              <a:t> </a:t>
            </a:r>
            <a:r>
              <a:rPr lang="en-GB" sz="2000" dirty="0" err="1"/>
              <a:t>stojí</a:t>
            </a:r>
            <a:r>
              <a:rPr lang="en-GB" sz="2000" dirty="0"/>
              <a:t> </a:t>
            </a:r>
            <a:r>
              <a:rPr lang="en-GB" sz="2000" dirty="0" err="1" smtClean="0"/>
              <a:t>uzavřené</a:t>
            </a:r>
            <a:r>
              <a:rPr lang="cs-CZ" sz="2000" dirty="0"/>
              <a:t> </a:t>
            </a:r>
            <a:r>
              <a:rPr lang="cs-CZ" sz="2000" dirty="0" smtClean="0"/>
              <a:t>k</a:t>
            </a:r>
            <a:r>
              <a:rPr lang="en-GB" sz="2000" dirty="0" err="1" smtClean="0"/>
              <a:t>omplexy</a:t>
            </a:r>
            <a:r>
              <a:rPr lang="en-GB" sz="2000" dirty="0" smtClean="0"/>
              <a:t> </a:t>
            </a:r>
            <a:r>
              <a:rPr lang="en-GB" sz="2000" dirty="0" err="1" smtClean="0"/>
              <a:t>tzv</a:t>
            </a:r>
            <a:r>
              <a:rPr lang="en-GB" sz="2000" dirty="0"/>
              <a:t>. gated </a:t>
            </a:r>
            <a:r>
              <a:rPr lang="en-GB" sz="2000" dirty="0" smtClean="0"/>
              <a:t>societies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smtClean="0"/>
              <a:t>a </a:t>
            </a:r>
            <a:r>
              <a:rPr lang="en-GB" sz="2000" dirty="0" err="1"/>
              <a:t>nakonec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 smtClean="0"/>
              <a:t>nezanedbatelný</a:t>
            </a:r>
            <a:r>
              <a:rPr lang="cs-CZ" sz="2000" dirty="0" smtClean="0"/>
              <a:t> </a:t>
            </a:r>
            <a:r>
              <a:rPr lang="en-GB" sz="2000" dirty="0" err="1" smtClean="0"/>
              <a:t>únik</a:t>
            </a:r>
            <a:r>
              <a:rPr lang="en-GB" sz="2000" dirty="0" smtClean="0"/>
              <a:t> </a:t>
            </a:r>
            <a:r>
              <a:rPr lang="en-GB" sz="2000" dirty="0" err="1" smtClean="0"/>
              <a:t>zisků</a:t>
            </a:r>
            <a:r>
              <a:rPr lang="cs-CZ" sz="2000" dirty="0" smtClean="0"/>
              <a:t> </a:t>
            </a:r>
            <a:r>
              <a:rPr lang="en-GB" sz="2000" dirty="0" smtClean="0"/>
              <a:t>z</a:t>
            </a:r>
            <a:r>
              <a:rPr lang="cs-CZ" sz="2000" dirty="0" smtClean="0"/>
              <a:t> </a:t>
            </a:r>
            <a:r>
              <a:rPr lang="en-GB" sz="2000" dirty="0" err="1" smtClean="0"/>
              <a:t>cestovního</a:t>
            </a:r>
            <a:r>
              <a:rPr lang="en-GB" sz="2000" dirty="0" smtClean="0"/>
              <a:t> </a:t>
            </a:r>
            <a:r>
              <a:rPr lang="en-GB" sz="2000" dirty="0" err="1"/>
              <a:t>ruchu</a:t>
            </a:r>
            <a:r>
              <a:rPr lang="en-GB" sz="2000" dirty="0"/>
              <a:t> do </a:t>
            </a:r>
            <a:r>
              <a:rPr lang="en-GB" sz="2000" dirty="0" err="1"/>
              <a:t>sídel</a:t>
            </a:r>
            <a:r>
              <a:rPr lang="en-GB" sz="2000" dirty="0"/>
              <a:t> </a:t>
            </a:r>
            <a:r>
              <a:rPr lang="cs-CZ" sz="2000" dirty="0" smtClean="0"/>
              <a:t>v</a:t>
            </a:r>
            <a:r>
              <a:rPr lang="en-GB" sz="2000" dirty="0" err="1" smtClean="0"/>
              <a:t>elkých</a:t>
            </a:r>
            <a:r>
              <a:rPr lang="en-GB" sz="2000" dirty="0" smtClean="0"/>
              <a:t> </a:t>
            </a:r>
            <a:r>
              <a:rPr lang="en-GB" sz="2000" dirty="0" err="1" smtClean="0"/>
              <a:t>mezinárodních</a:t>
            </a:r>
            <a:r>
              <a:rPr lang="en-GB" sz="2000" dirty="0" smtClean="0"/>
              <a:t> </a:t>
            </a:r>
            <a:r>
              <a:rPr lang="en-GB" sz="2000" dirty="0" err="1" smtClean="0"/>
              <a:t>turistických</a:t>
            </a:r>
            <a:r>
              <a:rPr lang="en-GB" sz="2000" dirty="0" smtClean="0"/>
              <a:t> </a:t>
            </a:r>
            <a:r>
              <a:rPr lang="en-GB" sz="2000" dirty="0" err="1"/>
              <a:t>korporací</a:t>
            </a:r>
            <a:r>
              <a:rPr lang="en-GB" sz="2000" dirty="0"/>
              <a:t> v </a:t>
            </a:r>
            <a:r>
              <a:rPr lang="en-GB" sz="2000" dirty="0" err="1" smtClean="0"/>
              <a:t>zahraničí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6537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Cestovní ruch v Dominikánské republice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/>
              <a:t>Dominikánská</a:t>
            </a:r>
            <a:r>
              <a:rPr lang="en-GB" sz="2000" dirty="0"/>
              <a:t> </a:t>
            </a:r>
            <a:r>
              <a:rPr lang="en-GB" sz="2000" dirty="0" err="1"/>
              <a:t>republika</a:t>
            </a:r>
            <a:r>
              <a:rPr lang="en-GB" sz="2000" dirty="0"/>
              <a:t> </a:t>
            </a:r>
            <a:r>
              <a:rPr lang="en-GB" sz="2000" dirty="0" err="1"/>
              <a:t>zaujímá</a:t>
            </a:r>
            <a:r>
              <a:rPr lang="en-GB" sz="2000" dirty="0"/>
              <a:t> </a:t>
            </a:r>
            <a:r>
              <a:rPr lang="en-GB" sz="2000" dirty="0" err="1" smtClean="0"/>
              <a:t>východní</a:t>
            </a:r>
            <a:r>
              <a:rPr lang="en-GB" sz="2000" dirty="0" smtClean="0"/>
              <a:t> </a:t>
            </a:r>
            <a:r>
              <a:rPr lang="en-GB" sz="2000" dirty="0" err="1" smtClean="0"/>
              <a:t>část</a:t>
            </a:r>
            <a:r>
              <a:rPr lang="en-GB" sz="2000" dirty="0" smtClean="0"/>
              <a:t> </a:t>
            </a:r>
            <a:r>
              <a:rPr lang="en-GB" sz="2000" dirty="0" err="1"/>
              <a:t>ostrova</a:t>
            </a:r>
            <a:r>
              <a:rPr lang="en-GB" sz="2000" dirty="0"/>
              <a:t> </a:t>
            </a:r>
            <a:r>
              <a:rPr lang="en-GB" sz="2000" dirty="0" smtClean="0"/>
              <a:t>Hispaniola</a:t>
            </a:r>
            <a:r>
              <a:rPr lang="en-GB" sz="2000" dirty="0"/>
              <a:t>. </a:t>
            </a:r>
            <a:r>
              <a:rPr lang="en-GB" sz="2000" dirty="0" err="1"/>
              <a:t>Její</a:t>
            </a:r>
            <a:r>
              <a:rPr lang="en-GB" sz="2000" dirty="0"/>
              <a:t> </a:t>
            </a:r>
            <a:r>
              <a:rPr lang="en-GB" sz="2000" dirty="0" err="1"/>
              <a:t>rozloha</a:t>
            </a:r>
            <a:r>
              <a:rPr lang="en-GB" sz="2000" dirty="0"/>
              <a:t> </a:t>
            </a:r>
            <a:r>
              <a:rPr lang="en-GB" sz="2000" dirty="0" smtClean="0"/>
              <a:t>48,7 </a:t>
            </a:r>
            <a:r>
              <a:rPr lang="en-GB" sz="2000" dirty="0" err="1" smtClean="0"/>
              <a:t>tisíc</a:t>
            </a:r>
            <a:r>
              <a:rPr lang="cs-CZ" sz="2000" dirty="0" smtClean="0"/>
              <a:t> </a:t>
            </a:r>
            <a:r>
              <a:rPr lang="en-GB" sz="2000" dirty="0" smtClean="0"/>
              <a:t>km²</a:t>
            </a:r>
            <a:r>
              <a:rPr lang="cs-CZ" sz="2000" dirty="0" smtClean="0"/>
              <a:t> </a:t>
            </a:r>
            <a:r>
              <a:rPr lang="en-GB" sz="2000" dirty="0" smtClean="0"/>
              <a:t>je </a:t>
            </a:r>
            <a:r>
              <a:rPr lang="en-GB" sz="2000" dirty="0" err="1"/>
              <a:t>jen</a:t>
            </a:r>
            <a:r>
              <a:rPr lang="en-GB" sz="2000" dirty="0"/>
              <a:t> o </a:t>
            </a:r>
            <a:r>
              <a:rPr lang="en-GB" sz="2000" dirty="0" err="1" smtClean="0"/>
              <a:t>něco</a:t>
            </a:r>
            <a:r>
              <a:rPr lang="en-GB" sz="2000" dirty="0" smtClean="0"/>
              <a:t> </a:t>
            </a:r>
            <a:r>
              <a:rPr lang="en-GB" sz="2000" dirty="0" err="1" smtClean="0"/>
              <a:t>menší</a:t>
            </a:r>
            <a:r>
              <a:rPr lang="en-GB" sz="2000" dirty="0" smtClean="0"/>
              <a:t> ne</a:t>
            </a:r>
            <a:r>
              <a:rPr lang="cs-CZ" sz="2000" dirty="0" smtClean="0"/>
              <a:t> </a:t>
            </a:r>
            <a:r>
              <a:rPr lang="en-GB" sz="2000" dirty="0" err="1" smtClean="0"/>
              <a:t>žrozloha</a:t>
            </a:r>
            <a:r>
              <a:rPr lang="en-GB" sz="2000" dirty="0" smtClean="0"/>
              <a:t> </a:t>
            </a:r>
            <a:r>
              <a:rPr lang="en-GB" sz="2000" dirty="0" err="1" smtClean="0"/>
              <a:t>samotných</a:t>
            </a:r>
            <a:r>
              <a:rPr lang="en-GB" sz="2000" dirty="0" smtClean="0"/>
              <a:t> </a:t>
            </a:r>
            <a:r>
              <a:rPr lang="en-GB" sz="2000" dirty="0" err="1" smtClean="0"/>
              <a:t>Čech</a:t>
            </a:r>
            <a:r>
              <a:rPr lang="en-GB" sz="2000" dirty="0"/>
              <a:t>, ale </a:t>
            </a:r>
            <a:r>
              <a:rPr lang="en-GB" sz="2000" dirty="0" err="1" smtClean="0"/>
              <a:t>žije</a:t>
            </a:r>
            <a:r>
              <a:rPr lang="en-GB" sz="2000" dirty="0" smtClean="0"/>
              <a:t> </a:t>
            </a:r>
            <a:r>
              <a:rPr lang="en-GB" sz="2000" dirty="0"/>
              <a:t>tam </a:t>
            </a:r>
            <a:r>
              <a:rPr lang="en-GB" sz="2000" dirty="0" smtClean="0"/>
              <a:t>10</a:t>
            </a:r>
            <a:r>
              <a:rPr lang="cs-CZ" sz="2000" dirty="0" smtClean="0"/>
              <a:t> </a:t>
            </a:r>
            <a:r>
              <a:rPr lang="en-GB" sz="2000" dirty="0" smtClean="0"/>
              <a:t>mil</a:t>
            </a:r>
            <a:r>
              <a:rPr lang="en-GB" sz="2000" dirty="0"/>
              <a:t>. </a:t>
            </a:r>
            <a:r>
              <a:rPr lang="en-GB" sz="2000" dirty="0" err="1" smtClean="0"/>
              <a:t>obyvatel</a:t>
            </a:r>
            <a:r>
              <a:rPr lang="en-GB" sz="2000" dirty="0" smtClean="0"/>
              <a:t>, </a:t>
            </a:r>
            <a:r>
              <a:rPr lang="cs-CZ" sz="2000" dirty="0" smtClean="0"/>
              <a:t>t</a:t>
            </a:r>
            <a:r>
              <a:rPr lang="en-GB" sz="2000" dirty="0" err="1" smtClean="0"/>
              <a:t>zn</a:t>
            </a:r>
            <a:r>
              <a:rPr lang="en-GB" sz="2000" dirty="0"/>
              <a:t>. </a:t>
            </a:r>
            <a:r>
              <a:rPr lang="en-GB" sz="2000" dirty="0" err="1" smtClean="0"/>
              <a:t>tolik</a:t>
            </a:r>
            <a:r>
              <a:rPr lang="en-GB" sz="2000" dirty="0" smtClean="0"/>
              <a:t> </a:t>
            </a:r>
            <a:r>
              <a:rPr lang="en-GB" sz="2000" dirty="0" err="1"/>
              <a:t>jako</a:t>
            </a:r>
            <a:r>
              <a:rPr lang="en-GB" sz="2000" dirty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celé</a:t>
            </a:r>
            <a:r>
              <a:rPr lang="cs-CZ" sz="2000" dirty="0" smtClean="0"/>
              <a:t>m</a:t>
            </a:r>
            <a:r>
              <a:rPr lang="en-GB" sz="2000" dirty="0" smtClean="0"/>
              <a:t> </a:t>
            </a:r>
            <a:r>
              <a:rPr lang="en-GB" sz="2000" dirty="0" err="1" smtClean="0"/>
              <a:t>Česku</a:t>
            </a:r>
            <a:r>
              <a:rPr lang="en-GB" sz="2000" dirty="0"/>
              <a:t>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Pobřeží</a:t>
            </a:r>
            <a:r>
              <a:rPr lang="en-GB" sz="2000" dirty="0" smtClean="0"/>
              <a:t> (1</a:t>
            </a:r>
            <a:r>
              <a:rPr lang="cs-CZ" sz="2000" dirty="0" smtClean="0"/>
              <a:t> </a:t>
            </a:r>
            <a:r>
              <a:rPr lang="en-GB" sz="2000" dirty="0" smtClean="0"/>
              <a:t>288 km)</a:t>
            </a:r>
            <a:r>
              <a:rPr lang="cs-CZ" sz="2000" dirty="0" smtClean="0"/>
              <a:t> </a:t>
            </a:r>
            <a:r>
              <a:rPr lang="en-GB" sz="2000" dirty="0" smtClean="0"/>
              <a:t>je </a:t>
            </a:r>
            <a:r>
              <a:rPr lang="en-GB" sz="2000" dirty="0" err="1" smtClean="0"/>
              <a:t>členité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/>
              <a:t>malebné</a:t>
            </a:r>
            <a:r>
              <a:rPr lang="en-GB" sz="2000" dirty="0"/>
              <a:t>. </a:t>
            </a:r>
            <a:r>
              <a:rPr lang="en-GB" sz="2000" dirty="0" err="1" smtClean="0"/>
              <a:t>Středem</a:t>
            </a:r>
            <a:r>
              <a:rPr lang="en-GB" sz="2000" dirty="0" smtClean="0"/>
              <a:t> </a:t>
            </a:r>
            <a:r>
              <a:rPr lang="en-GB" sz="2000" dirty="0" err="1"/>
              <a:t>ostrova</a:t>
            </a:r>
            <a:r>
              <a:rPr lang="en-GB" sz="2000" dirty="0"/>
              <a:t> </a:t>
            </a:r>
            <a:r>
              <a:rPr lang="en-GB" sz="2000" dirty="0" err="1" smtClean="0"/>
              <a:t>robíhají</a:t>
            </a:r>
            <a:r>
              <a:rPr lang="en-GB" sz="2000" dirty="0" smtClean="0"/>
              <a:t> </a:t>
            </a:r>
            <a:r>
              <a:rPr lang="en-GB" sz="2000" dirty="0" err="1" smtClean="0"/>
              <a:t>tři</a:t>
            </a:r>
            <a:r>
              <a:rPr lang="en-GB" sz="2000" dirty="0" smtClean="0"/>
              <a:t> </a:t>
            </a:r>
            <a:r>
              <a:rPr lang="en-GB" sz="2000" dirty="0" err="1"/>
              <a:t>horská</a:t>
            </a:r>
            <a:r>
              <a:rPr lang="en-GB" sz="2000" dirty="0"/>
              <a:t> </a:t>
            </a:r>
            <a:r>
              <a:rPr lang="en-GB" sz="2000" dirty="0" err="1" smtClean="0"/>
              <a:t>pásma</a:t>
            </a:r>
            <a:r>
              <a:rPr lang="cs-CZ" sz="2000" dirty="0" smtClean="0"/>
              <a:t> </a:t>
            </a:r>
            <a:r>
              <a:rPr lang="en-GB" sz="2000" dirty="0" err="1" smtClean="0"/>
              <a:t>Kordiller</a:t>
            </a:r>
            <a:r>
              <a:rPr lang="en-GB" sz="2000" dirty="0"/>
              <a:t>, </a:t>
            </a:r>
            <a:r>
              <a:rPr lang="en-GB" sz="2000" dirty="0" smtClean="0"/>
              <a:t>z</a:t>
            </a:r>
            <a:r>
              <a:rPr lang="cs-CZ" sz="2000" dirty="0" smtClean="0"/>
              <a:t> </a:t>
            </a:r>
            <a:r>
              <a:rPr lang="en-GB" sz="2000" dirty="0" err="1" smtClean="0"/>
              <a:t>nichž</a:t>
            </a:r>
            <a:r>
              <a:rPr lang="cs-CZ" sz="2000" dirty="0" smtClean="0"/>
              <a:t> </a:t>
            </a:r>
            <a:r>
              <a:rPr lang="en-GB" sz="2000" dirty="0" err="1" smtClean="0"/>
              <a:t>nejvyšší</a:t>
            </a:r>
            <a:r>
              <a:rPr lang="en-GB" sz="2000" dirty="0" smtClean="0"/>
              <a:t> je Cordillera Central</a:t>
            </a:r>
            <a:r>
              <a:rPr lang="cs-CZ" sz="2000" dirty="0" smtClean="0"/>
              <a:t> </a:t>
            </a:r>
            <a:r>
              <a:rPr lang="en-GB" sz="2000" dirty="0" smtClean="0"/>
              <a:t>(Pico </a:t>
            </a:r>
            <a:r>
              <a:rPr lang="en-GB" sz="2000" dirty="0"/>
              <a:t>Durante </a:t>
            </a:r>
            <a:r>
              <a:rPr lang="en-GB" sz="2000" dirty="0" smtClean="0"/>
              <a:t>175 </a:t>
            </a:r>
            <a:r>
              <a:rPr lang="en-GB" sz="2000" dirty="0"/>
              <a:t>m).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Podnebí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en-GB" sz="2000" dirty="0" err="1"/>
              <a:t>tropické</a:t>
            </a:r>
            <a:r>
              <a:rPr lang="en-GB" sz="2000" dirty="0"/>
              <a:t>, </a:t>
            </a:r>
            <a:r>
              <a:rPr lang="en-GB" sz="2000" dirty="0" err="1" smtClean="0"/>
              <a:t>průměrné</a:t>
            </a:r>
            <a:r>
              <a:rPr lang="en-GB" sz="2000" dirty="0" smtClean="0"/>
              <a:t> </a:t>
            </a:r>
            <a:r>
              <a:rPr lang="en-GB" sz="2000" dirty="0" err="1"/>
              <a:t>teploty</a:t>
            </a:r>
            <a:r>
              <a:rPr lang="en-GB" sz="2000" dirty="0"/>
              <a:t> </a:t>
            </a:r>
            <a:r>
              <a:rPr lang="en-GB" sz="2000" dirty="0" err="1"/>
              <a:t>kolísají</a:t>
            </a:r>
            <a:r>
              <a:rPr lang="en-GB" sz="2000" dirty="0"/>
              <a:t> od 23ºC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únoru</a:t>
            </a:r>
            <a:r>
              <a:rPr lang="en-GB" sz="2000" dirty="0" smtClean="0"/>
              <a:t> </a:t>
            </a:r>
            <a:r>
              <a:rPr lang="en-GB" sz="2000" dirty="0"/>
              <a:t>do 27ºC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srpnu</a:t>
            </a:r>
            <a:r>
              <a:rPr lang="en-GB" sz="2000" dirty="0"/>
              <a:t>. </a:t>
            </a:r>
            <a:r>
              <a:rPr lang="cs-CZ" sz="2000" dirty="0" smtClean="0"/>
              <a:t>S</a:t>
            </a:r>
            <a:r>
              <a:rPr lang="en-GB" sz="2000" dirty="0" err="1" smtClean="0"/>
              <a:t>rážek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en-GB" sz="2000" dirty="0" err="1" smtClean="0"/>
              <a:t>trochu</a:t>
            </a:r>
            <a:r>
              <a:rPr lang="en-GB" sz="2000" dirty="0" smtClean="0"/>
              <a:t> </a:t>
            </a:r>
            <a:r>
              <a:rPr lang="en-GB" sz="2000" dirty="0" err="1" smtClean="0"/>
              <a:t>více</a:t>
            </a:r>
            <a:r>
              <a:rPr lang="cs-CZ" sz="2000" dirty="0" smtClean="0"/>
              <a:t> </a:t>
            </a:r>
            <a:r>
              <a:rPr lang="en-GB" sz="2000" dirty="0" err="1" smtClean="0"/>
              <a:t>než</a:t>
            </a:r>
            <a:r>
              <a:rPr lang="cs-CZ" sz="2000" dirty="0" smtClean="0"/>
              <a:t> </a:t>
            </a:r>
            <a:r>
              <a:rPr lang="en-GB" sz="2000" dirty="0" err="1" smtClean="0"/>
              <a:t>ve</a:t>
            </a:r>
            <a:r>
              <a:rPr lang="en-GB" sz="2000" dirty="0" smtClean="0"/>
              <a:t> </a:t>
            </a:r>
            <a:r>
              <a:rPr lang="en-GB" sz="2000" dirty="0" err="1" smtClean="0"/>
              <a:t>střední</a:t>
            </a:r>
            <a:r>
              <a:rPr lang="en-GB" sz="2000" dirty="0" smtClean="0"/>
              <a:t> </a:t>
            </a:r>
            <a:r>
              <a:rPr lang="en-GB" sz="2000" dirty="0" err="1" smtClean="0"/>
              <a:t>Evropě</a:t>
            </a:r>
            <a:r>
              <a:rPr lang="en-GB" sz="2000" dirty="0" smtClean="0"/>
              <a:t>, </a:t>
            </a:r>
            <a:r>
              <a:rPr lang="en-GB" sz="2000" dirty="0"/>
              <a:t>ale </a:t>
            </a:r>
            <a:r>
              <a:rPr lang="en-GB" sz="2000" dirty="0" err="1"/>
              <a:t>vlhké</a:t>
            </a:r>
            <a:r>
              <a:rPr lang="en-GB" sz="2000" dirty="0"/>
              <a:t> </a:t>
            </a:r>
            <a:r>
              <a:rPr lang="en-GB" sz="2000" dirty="0" err="1"/>
              <a:t>tropy</a:t>
            </a:r>
            <a:r>
              <a:rPr lang="en-GB" sz="2000" dirty="0"/>
              <a:t> </a:t>
            </a:r>
            <a:r>
              <a:rPr lang="en-GB" sz="2000" dirty="0" err="1"/>
              <a:t>zde</a:t>
            </a:r>
            <a:r>
              <a:rPr lang="en-GB" sz="2000" dirty="0"/>
              <a:t> </a:t>
            </a:r>
            <a:r>
              <a:rPr lang="en-GB" sz="2000" dirty="0" err="1"/>
              <a:t>nejsou</a:t>
            </a:r>
            <a:r>
              <a:rPr lang="en-GB" sz="2000" dirty="0"/>
              <a:t>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Nejdeštivějším</a:t>
            </a:r>
            <a:r>
              <a:rPr lang="en-GB" sz="2000" dirty="0" smtClean="0"/>
              <a:t> </a:t>
            </a:r>
            <a:r>
              <a:rPr lang="en-GB" sz="2000" dirty="0" err="1" smtClean="0"/>
              <a:t>měsícem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en-GB" sz="2000" dirty="0" err="1" smtClean="0"/>
              <a:t>květen</a:t>
            </a:r>
            <a:r>
              <a:rPr lang="en-GB" sz="2000" dirty="0"/>
              <a:t>.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létě</a:t>
            </a:r>
            <a:r>
              <a:rPr lang="cs-CZ" sz="2000" dirty="0" smtClean="0"/>
              <a:t> </a:t>
            </a:r>
            <a:r>
              <a:rPr lang="en-GB" sz="2000" dirty="0" smtClean="0"/>
              <a:t>a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podzim</a:t>
            </a:r>
            <a:r>
              <a:rPr lang="en-GB" sz="2000" dirty="0"/>
              <a:t> se </a:t>
            </a:r>
            <a:r>
              <a:rPr lang="en-GB" sz="2000" dirty="0" err="1" smtClean="0"/>
              <a:t>vyskytují</a:t>
            </a:r>
            <a:r>
              <a:rPr lang="en-GB" sz="2000" dirty="0" smtClean="0"/>
              <a:t> </a:t>
            </a:r>
            <a:r>
              <a:rPr lang="en-GB" sz="2000" dirty="0" err="1" smtClean="0"/>
              <a:t>nebezpečné</a:t>
            </a:r>
            <a:r>
              <a:rPr lang="en-GB" sz="2000" dirty="0" smtClean="0"/>
              <a:t> </a:t>
            </a:r>
            <a:r>
              <a:rPr lang="en-GB" sz="2000" dirty="0" err="1"/>
              <a:t>cyklóny</a:t>
            </a:r>
            <a:r>
              <a:rPr lang="en-GB" sz="2000" dirty="0"/>
              <a:t>. </a:t>
            </a:r>
            <a:r>
              <a:rPr lang="en-GB" sz="2000" dirty="0" err="1"/>
              <a:t>Lesy</a:t>
            </a:r>
            <a:r>
              <a:rPr lang="en-GB" sz="2000" dirty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cs-CZ" sz="2000" dirty="0" smtClean="0"/>
              <a:t>v</a:t>
            </a:r>
            <a:r>
              <a:rPr lang="en-GB" sz="2000" dirty="0" err="1" smtClean="0"/>
              <a:t>lhké</a:t>
            </a:r>
            <a:r>
              <a:rPr lang="en-GB" sz="2000" dirty="0" smtClean="0"/>
              <a:t>,</a:t>
            </a:r>
            <a:r>
              <a:rPr lang="cs-CZ" sz="2000" dirty="0" smtClean="0"/>
              <a:t> t</a:t>
            </a:r>
            <a:r>
              <a:rPr lang="en-GB" sz="2000" dirty="0" err="1" smtClean="0"/>
              <a:t>ropické</a:t>
            </a:r>
            <a:r>
              <a:rPr lang="en-GB" sz="2000" dirty="0"/>
              <a:t>,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 smtClean="0"/>
              <a:t>sušších</a:t>
            </a:r>
            <a:r>
              <a:rPr lang="en-GB" sz="2000" dirty="0" smtClean="0"/>
              <a:t> </a:t>
            </a:r>
            <a:r>
              <a:rPr lang="en-GB" sz="2000" dirty="0" err="1"/>
              <a:t>místech</a:t>
            </a:r>
            <a:r>
              <a:rPr lang="en-GB" sz="2000" dirty="0"/>
              <a:t> se </a:t>
            </a:r>
            <a:r>
              <a:rPr lang="en-GB" sz="2000" dirty="0" err="1"/>
              <a:t>vyskytují</a:t>
            </a:r>
            <a:r>
              <a:rPr lang="en-GB" sz="2000" dirty="0"/>
              <a:t> </a:t>
            </a:r>
            <a:r>
              <a:rPr lang="en-GB" sz="2000" dirty="0" err="1"/>
              <a:t>savany</a:t>
            </a:r>
            <a:r>
              <a:rPr lang="en-GB" sz="2000" dirty="0"/>
              <a:t>. </a:t>
            </a:r>
            <a:r>
              <a:rPr lang="en-GB" sz="2000" dirty="0" err="1"/>
              <a:t>Dominikánská</a:t>
            </a:r>
            <a:r>
              <a:rPr lang="en-GB" sz="2000" dirty="0"/>
              <a:t> </a:t>
            </a:r>
            <a:r>
              <a:rPr lang="en-GB" sz="2000" dirty="0" err="1"/>
              <a:t>republika</a:t>
            </a:r>
            <a:r>
              <a:rPr lang="en-GB" sz="2000" dirty="0"/>
              <a:t> </a:t>
            </a:r>
            <a:r>
              <a:rPr lang="en-GB" sz="2000" dirty="0" err="1"/>
              <a:t>má</a:t>
            </a:r>
            <a:r>
              <a:rPr lang="en-GB" sz="2000" dirty="0"/>
              <a:t> 9 </a:t>
            </a:r>
            <a:r>
              <a:rPr lang="cs-CZ" sz="2000" dirty="0" smtClean="0"/>
              <a:t>n</a:t>
            </a:r>
            <a:r>
              <a:rPr lang="en-GB" sz="2000" dirty="0" err="1" smtClean="0"/>
              <a:t>árodních</a:t>
            </a:r>
            <a:r>
              <a:rPr lang="en-GB" sz="2000" dirty="0" smtClean="0"/>
              <a:t> </a:t>
            </a:r>
            <a:r>
              <a:rPr lang="en-GB" sz="2000" dirty="0" err="1" smtClean="0"/>
              <a:t>arků</a:t>
            </a:r>
            <a:r>
              <a:rPr lang="en-GB" sz="2000" dirty="0" smtClean="0"/>
              <a:t>,</a:t>
            </a:r>
            <a:r>
              <a:rPr lang="cs-CZ" sz="2000" dirty="0" smtClean="0"/>
              <a:t> </a:t>
            </a:r>
            <a:r>
              <a:rPr lang="en-GB" sz="2000" dirty="0" err="1" smtClean="0"/>
              <a:t>převážně</a:t>
            </a:r>
            <a:r>
              <a:rPr lang="cs-CZ" sz="2000" dirty="0" smtClean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Kordillerách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8532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55118" y="34754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59074" y="555525"/>
            <a:ext cx="5400600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GB" sz="31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Regionalizace</a:t>
            </a:r>
            <a:r>
              <a:rPr lang="en-GB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1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</a:t>
            </a:r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lang="en-GB" sz="31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</a:t>
            </a:r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ruchu 1</a:t>
            </a:r>
            <a:b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Amerika /</a:t>
            </a:r>
            <a:r>
              <a:rPr lang="en-GB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1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Karibik</a:t>
            </a: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47257" y="2651800"/>
            <a:ext cx="3032806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Předmět: </a:t>
            </a:r>
          </a:p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Geografie cestovního ruchu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59990" y="707925"/>
            <a:ext cx="5599684" cy="2160240"/>
          </a:xfrm>
          <a:prstGeom prst="rect">
            <a:avLst/>
          </a:prstGeom>
        </p:spPr>
        <p:txBody>
          <a:bodyPr anchor="t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59990" y="761114"/>
            <a:ext cx="5608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600" b="1" dirty="0" smtClean="0">
                <a:solidFill>
                  <a:schemeClr val="bg1"/>
                </a:solidFill>
              </a:rPr>
              <a:t> </a:t>
            </a:r>
            <a:endParaRPr lang="cs-CZ" sz="3600" b="1" dirty="0"/>
          </a:p>
        </p:txBody>
      </p:sp>
      <p:sp>
        <p:nvSpPr>
          <p:cNvPr id="3" name="Obdélník 2"/>
          <p:cNvSpPr/>
          <p:nvPr/>
        </p:nvSpPr>
        <p:spPr>
          <a:xfrm>
            <a:off x="388572" y="3789354"/>
            <a:ext cx="56730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Tato přednáška byla vytvořena pro projekt„</a:t>
            </a:r>
            <a:r>
              <a:rPr lang="cs-CZ" dirty="0">
                <a:solidFill>
                  <a:schemeClr val="bg1"/>
                </a:solidFill>
              </a:rPr>
              <a:t>Rozvoj vzdělávání na Slezské univerzitě v Opavě“ </a:t>
            </a:r>
            <a:r>
              <a:rPr lang="cs-CZ" dirty="0"/>
              <a:t>Opavě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Cestovní ruch v Dominikánské republice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/>
              <a:t>Obyvatelstvo</a:t>
            </a:r>
            <a:r>
              <a:rPr lang="en-GB" sz="2000" dirty="0"/>
              <a:t> </a:t>
            </a:r>
            <a:r>
              <a:rPr lang="en-GB" sz="2000" dirty="0" err="1" smtClean="0"/>
              <a:t>tvoří</a:t>
            </a:r>
            <a:r>
              <a:rPr lang="en-GB" sz="2000" dirty="0" smtClean="0"/>
              <a:t> </a:t>
            </a:r>
            <a:r>
              <a:rPr lang="en-GB" sz="2000" dirty="0" err="1" smtClean="0"/>
              <a:t>převážně</a:t>
            </a:r>
            <a:r>
              <a:rPr lang="cs-CZ" sz="2000" dirty="0" smtClean="0"/>
              <a:t> </a:t>
            </a:r>
            <a:r>
              <a:rPr lang="en-GB" sz="2000" dirty="0" err="1" smtClean="0"/>
              <a:t>mulati</a:t>
            </a:r>
            <a:r>
              <a:rPr lang="en-GB" sz="2000" dirty="0"/>
              <a:t>, </a:t>
            </a:r>
            <a:r>
              <a:rPr lang="en-GB" sz="2000" dirty="0" err="1" smtClean="0"/>
              <a:t>úředním</a:t>
            </a:r>
            <a:r>
              <a:rPr lang="cs-CZ" sz="2000" dirty="0" smtClean="0"/>
              <a:t> </a:t>
            </a:r>
            <a:r>
              <a:rPr lang="en-GB" sz="2000" dirty="0" err="1" smtClean="0"/>
              <a:t>jazykem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en-GB" sz="2000" dirty="0" err="1" smtClean="0"/>
              <a:t>španělština</a:t>
            </a:r>
            <a:r>
              <a:rPr lang="en-GB" sz="2000" dirty="0"/>
              <a:t>. </a:t>
            </a:r>
            <a:r>
              <a:rPr lang="en-GB" sz="2000" dirty="0" err="1"/>
              <a:t>Hlavním</a:t>
            </a:r>
            <a:r>
              <a:rPr lang="en-GB" sz="2000" dirty="0"/>
              <a:t> </a:t>
            </a:r>
            <a:r>
              <a:rPr lang="en-GB" sz="2000" dirty="0" err="1" smtClean="0"/>
              <a:t>město</a:t>
            </a:r>
            <a:r>
              <a:rPr lang="en-GB" sz="2000" dirty="0" smtClean="0"/>
              <a:t>,</a:t>
            </a:r>
            <a:r>
              <a:rPr lang="cs-CZ" sz="2000" dirty="0" smtClean="0"/>
              <a:t> </a:t>
            </a:r>
            <a:r>
              <a:rPr lang="en-GB" sz="2000" dirty="0" smtClean="0"/>
              <a:t>Santo Domingo, </a:t>
            </a:r>
            <a:r>
              <a:rPr lang="en-GB" sz="2000" dirty="0" err="1" smtClean="0"/>
              <a:t>bylo</a:t>
            </a:r>
            <a:r>
              <a:rPr lang="en-GB" sz="2000" dirty="0" smtClean="0"/>
              <a:t> </a:t>
            </a:r>
            <a:r>
              <a:rPr lang="en-GB" sz="2000" dirty="0" err="1" smtClean="0"/>
              <a:t>založeno</a:t>
            </a:r>
            <a:r>
              <a:rPr lang="cs-CZ" sz="2000" dirty="0" smtClean="0"/>
              <a:t> </a:t>
            </a:r>
            <a:r>
              <a:rPr lang="en-GB" sz="2000" dirty="0" err="1" smtClean="0"/>
              <a:t>bratrem</a:t>
            </a:r>
            <a:r>
              <a:rPr lang="en-GB" sz="2000" dirty="0" smtClean="0"/>
              <a:t> </a:t>
            </a:r>
            <a:r>
              <a:rPr lang="en-GB" sz="2000" dirty="0" err="1" smtClean="0"/>
              <a:t>Kryštofa</a:t>
            </a:r>
            <a:r>
              <a:rPr lang="en-GB" sz="2000" dirty="0" smtClean="0"/>
              <a:t> </a:t>
            </a:r>
            <a:r>
              <a:rPr lang="en-GB" sz="2000" dirty="0" err="1" smtClean="0"/>
              <a:t>Kolumba</a:t>
            </a:r>
            <a:r>
              <a:rPr lang="en-GB" sz="2000" dirty="0" smtClean="0"/>
              <a:t>,</a:t>
            </a:r>
            <a:r>
              <a:rPr lang="cs-CZ" sz="2000" dirty="0" smtClean="0"/>
              <a:t> </a:t>
            </a:r>
            <a:r>
              <a:rPr lang="en-GB" sz="2000" dirty="0" err="1" smtClean="0"/>
              <a:t>Bartolomeem</a:t>
            </a:r>
            <a:r>
              <a:rPr lang="en-GB" sz="2000" dirty="0" smtClean="0"/>
              <a:t> </a:t>
            </a:r>
            <a:r>
              <a:rPr lang="en-GB" sz="2000" dirty="0"/>
              <a:t>(1496). </a:t>
            </a:r>
            <a:r>
              <a:rPr lang="cs-CZ" sz="2000" dirty="0" smtClean="0"/>
              <a:t>E</a:t>
            </a:r>
            <a:r>
              <a:rPr lang="en-GB" sz="2000" dirty="0" err="1" smtClean="0"/>
              <a:t>konomika</a:t>
            </a:r>
            <a:r>
              <a:rPr lang="en-GB" sz="2000" dirty="0" smtClean="0"/>
              <a:t> </a:t>
            </a:r>
            <a:r>
              <a:rPr lang="en-GB" sz="2000" dirty="0" err="1" smtClean="0"/>
              <a:t>zeměje</a:t>
            </a:r>
            <a:r>
              <a:rPr lang="en-GB" sz="2000" dirty="0" smtClean="0"/>
              <a:t> </a:t>
            </a:r>
            <a:r>
              <a:rPr lang="en-GB" sz="2000" dirty="0" err="1" smtClean="0"/>
              <a:t>průměrná</a:t>
            </a:r>
            <a:r>
              <a:rPr lang="en-GB" sz="2000" dirty="0"/>
              <a:t>, </a:t>
            </a:r>
            <a:r>
              <a:rPr lang="en-GB" sz="2000" dirty="0" err="1"/>
              <a:t>infrastruktura</a:t>
            </a:r>
            <a:r>
              <a:rPr lang="en-GB" sz="2000" dirty="0"/>
              <a:t> </a:t>
            </a:r>
            <a:r>
              <a:rPr lang="en-GB" sz="2000" dirty="0" err="1" smtClean="0"/>
              <a:t>umožňující</a:t>
            </a:r>
            <a:r>
              <a:rPr lang="en-GB" sz="2000" dirty="0" smtClean="0"/>
              <a:t> </a:t>
            </a:r>
            <a:r>
              <a:rPr lang="en-GB" sz="2000" dirty="0" err="1"/>
              <a:t>provozování</a:t>
            </a:r>
            <a:r>
              <a:rPr lang="en-GB" sz="2000" dirty="0"/>
              <a:t> </a:t>
            </a:r>
            <a:r>
              <a:rPr lang="en-GB" sz="2000" dirty="0" err="1"/>
              <a:t>cestovního</a:t>
            </a:r>
            <a:r>
              <a:rPr lang="en-GB" sz="2000" dirty="0"/>
              <a:t> </a:t>
            </a:r>
            <a:r>
              <a:rPr lang="en-GB" sz="2000" dirty="0" err="1" smtClean="0"/>
              <a:t>ruchu</a:t>
            </a:r>
            <a:r>
              <a:rPr lang="cs-CZ" sz="2000" dirty="0" smtClean="0"/>
              <a:t>,</a:t>
            </a:r>
            <a:r>
              <a:rPr lang="en-GB" sz="2000" dirty="0" smtClean="0"/>
              <a:t> </a:t>
            </a:r>
            <a:r>
              <a:rPr lang="en-GB" sz="2000" dirty="0" err="1" smtClean="0"/>
              <a:t>zejména</a:t>
            </a:r>
            <a:r>
              <a:rPr lang="en-GB" sz="2000" dirty="0" smtClean="0"/>
              <a:t> </a:t>
            </a:r>
            <a:r>
              <a:rPr lang="en-GB" sz="2000" dirty="0" err="1" smtClean="0"/>
              <a:t>dopravní</a:t>
            </a:r>
            <a:r>
              <a:rPr lang="en-GB" sz="2000" dirty="0"/>
              <a:t>) je </a:t>
            </a:r>
            <a:r>
              <a:rPr lang="en-GB" sz="2000" dirty="0" err="1"/>
              <a:t>dobrá</a:t>
            </a:r>
            <a:r>
              <a:rPr lang="en-GB" sz="2000" dirty="0"/>
              <a:t>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smtClean="0"/>
              <a:t>Je </a:t>
            </a:r>
            <a:r>
              <a:rPr lang="en-GB" sz="2000" dirty="0" err="1"/>
              <a:t>zde</a:t>
            </a:r>
            <a:r>
              <a:rPr lang="en-GB" sz="2000" dirty="0"/>
              <a:t> </a:t>
            </a:r>
            <a:r>
              <a:rPr lang="en-GB" sz="2000" dirty="0" err="1" smtClean="0"/>
              <a:t>též</a:t>
            </a:r>
            <a:r>
              <a:rPr lang="cs-CZ" sz="2000" dirty="0" smtClean="0"/>
              <a:t> </a:t>
            </a:r>
            <a:r>
              <a:rPr lang="en-GB" sz="2000" dirty="0" err="1" smtClean="0"/>
              <a:t>nejvyšší</a:t>
            </a:r>
            <a:r>
              <a:rPr lang="en-GB" sz="2000" dirty="0" smtClean="0"/>
              <a:t> </a:t>
            </a:r>
            <a:r>
              <a:rPr lang="en-GB" sz="2000" dirty="0" err="1" smtClean="0"/>
              <a:t>počet</a:t>
            </a:r>
            <a:r>
              <a:rPr lang="en-GB" sz="2000" dirty="0" smtClean="0"/>
              <a:t> </a:t>
            </a:r>
            <a:r>
              <a:rPr lang="en-GB" sz="2000" dirty="0" err="1" smtClean="0"/>
              <a:t>hotelů</a:t>
            </a:r>
            <a:r>
              <a:rPr lang="cs-CZ" sz="2000" dirty="0" smtClean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celém</a:t>
            </a:r>
            <a:r>
              <a:rPr lang="en-GB" sz="2000" dirty="0" smtClean="0"/>
              <a:t> </a:t>
            </a:r>
            <a:r>
              <a:rPr lang="en-GB" sz="2000" dirty="0" err="1"/>
              <a:t>Karibiku</a:t>
            </a:r>
            <a:r>
              <a:rPr lang="en-GB" sz="2000" dirty="0"/>
              <a:t> (</a:t>
            </a:r>
            <a:r>
              <a:rPr lang="en-GB" sz="2000" dirty="0" err="1"/>
              <a:t>kolem</a:t>
            </a:r>
            <a:r>
              <a:rPr lang="en-GB" sz="2000" dirty="0"/>
              <a:t> </a:t>
            </a:r>
            <a:r>
              <a:rPr lang="en-GB" sz="2000" dirty="0" smtClean="0"/>
              <a:t>100 </a:t>
            </a:r>
            <a:r>
              <a:rPr lang="en-GB" sz="2000" dirty="0" err="1" smtClean="0"/>
              <a:t>tisíc</a:t>
            </a:r>
            <a:r>
              <a:rPr lang="cs-CZ" sz="2000" dirty="0" smtClean="0"/>
              <a:t> </a:t>
            </a:r>
            <a:r>
              <a:rPr lang="en-GB" sz="2000" dirty="0" err="1" smtClean="0"/>
              <a:t>lůžek</a:t>
            </a:r>
            <a:r>
              <a:rPr lang="en-GB" sz="2000" dirty="0" smtClean="0"/>
              <a:t>). </a:t>
            </a:r>
            <a:r>
              <a:rPr lang="en-GB" sz="2000" dirty="0" err="1" smtClean="0"/>
              <a:t>Rekreační</a:t>
            </a:r>
            <a:r>
              <a:rPr lang="en-GB" sz="2000" dirty="0" smtClean="0"/>
              <a:t> </a:t>
            </a:r>
            <a:r>
              <a:rPr lang="en-GB" sz="2000" dirty="0" err="1"/>
              <a:t>cestovní</a:t>
            </a:r>
            <a:r>
              <a:rPr lang="en-GB" sz="2000" dirty="0"/>
              <a:t> </a:t>
            </a:r>
            <a:r>
              <a:rPr lang="en-GB" sz="2000" dirty="0" err="1" smtClean="0"/>
              <a:t>ruchse</a:t>
            </a:r>
            <a:r>
              <a:rPr lang="en-GB" sz="2000" dirty="0" smtClean="0"/>
              <a:t> </a:t>
            </a:r>
            <a:r>
              <a:rPr lang="en-GB" sz="2000" dirty="0" err="1" smtClean="0"/>
              <a:t>soustřeďuje</a:t>
            </a:r>
            <a:r>
              <a:rPr lang="en-GB" sz="2000" dirty="0" smtClean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severním</a:t>
            </a:r>
            <a:r>
              <a:rPr lang="en-GB" sz="2000" dirty="0"/>
              <a:t> </a:t>
            </a:r>
            <a:r>
              <a:rPr lang="en-GB" sz="2000" dirty="0" err="1" smtClean="0"/>
              <a:t>pobřeží</a:t>
            </a:r>
            <a:r>
              <a:rPr lang="en-GB" sz="2000" dirty="0" smtClean="0"/>
              <a:t> v</a:t>
            </a:r>
            <a:r>
              <a:rPr lang="cs-CZ" sz="2000" dirty="0" smtClean="0"/>
              <a:t> </a:t>
            </a:r>
            <a:r>
              <a:rPr lang="en-GB" sz="2000" dirty="0" err="1" smtClean="0"/>
              <a:t>oblasti</a:t>
            </a:r>
            <a:r>
              <a:rPr lang="en-GB" sz="2000" dirty="0" smtClean="0"/>
              <a:t> Puerto Plata</a:t>
            </a:r>
            <a:r>
              <a:rPr lang="cs-CZ" sz="2000" dirty="0" smtClean="0"/>
              <a:t> </a:t>
            </a:r>
            <a:r>
              <a:rPr lang="en-GB" sz="2000" dirty="0" smtClean="0"/>
              <a:t>(</a:t>
            </a:r>
            <a:r>
              <a:rPr lang="en-GB" sz="2000" dirty="0" err="1" smtClean="0"/>
              <a:t>tzv</a:t>
            </a:r>
            <a:r>
              <a:rPr lang="en-GB" sz="2000" dirty="0"/>
              <a:t>. </a:t>
            </a:r>
            <a:r>
              <a:rPr lang="en-GB" sz="2000" dirty="0" err="1"/>
              <a:t>Karibská</a:t>
            </a:r>
            <a:r>
              <a:rPr lang="en-GB" sz="2000" dirty="0"/>
              <a:t> </a:t>
            </a:r>
            <a:r>
              <a:rPr lang="en-GB" sz="2000" dirty="0" err="1"/>
              <a:t>Riviéra</a:t>
            </a:r>
            <a:r>
              <a:rPr lang="en-GB" sz="2000" dirty="0"/>
              <a:t>). 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78778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Cestovní ruch v Dominikánské republice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Významná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 smtClean="0"/>
              <a:t>jižní</a:t>
            </a:r>
            <a:r>
              <a:rPr lang="en-GB" sz="2000" dirty="0" smtClean="0"/>
              <a:t> </a:t>
            </a:r>
            <a:r>
              <a:rPr lang="en-GB" sz="2000" dirty="0" err="1" smtClean="0"/>
              <a:t>část</a:t>
            </a:r>
            <a:r>
              <a:rPr lang="en-GB" sz="2000" dirty="0" smtClean="0"/>
              <a:t> </a:t>
            </a:r>
            <a:r>
              <a:rPr lang="en-GB" sz="2000" dirty="0" err="1" smtClean="0"/>
              <a:t>pobřeží</a:t>
            </a:r>
            <a:r>
              <a:rPr lang="en-GB" sz="2000" dirty="0" smtClean="0"/>
              <a:t> </a:t>
            </a:r>
            <a:r>
              <a:rPr lang="en-GB" sz="2000" dirty="0" err="1"/>
              <a:t>mezi</a:t>
            </a:r>
            <a:r>
              <a:rPr lang="en-GB" sz="2000" dirty="0"/>
              <a:t> Santo </a:t>
            </a:r>
            <a:r>
              <a:rPr lang="cs-CZ" sz="2000" dirty="0" smtClean="0"/>
              <a:t>D</a:t>
            </a:r>
            <a:r>
              <a:rPr lang="en-GB" sz="2000" dirty="0" err="1" smtClean="0"/>
              <a:t>omingo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 smtClean="0"/>
              <a:t>městem</a:t>
            </a:r>
            <a:r>
              <a:rPr lang="en-GB" sz="2000" dirty="0" smtClean="0"/>
              <a:t> La </a:t>
            </a:r>
            <a:r>
              <a:rPr lang="en-GB" sz="2000" dirty="0" err="1" smtClean="0"/>
              <a:t>Romana</a:t>
            </a:r>
            <a:r>
              <a:rPr lang="cs-CZ" sz="2000" dirty="0" smtClean="0"/>
              <a:t> </a:t>
            </a:r>
            <a:r>
              <a:rPr lang="en-GB" sz="2000" dirty="0" smtClean="0"/>
              <a:t>a </a:t>
            </a:r>
            <a:r>
              <a:rPr lang="en-GB" sz="2000" dirty="0"/>
              <a:t>oblast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 smtClean="0"/>
              <a:t>východěu</a:t>
            </a:r>
            <a:r>
              <a:rPr lang="en-GB" sz="2000" dirty="0" smtClean="0"/>
              <a:t> </a:t>
            </a:r>
            <a:r>
              <a:rPr lang="en-GB" sz="2000" dirty="0" err="1" smtClean="0"/>
              <a:t>mysu</a:t>
            </a:r>
            <a:r>
              <a:rPr lang="cs-CZ" sz="2000" dirty="0" smtClean="0"/>
              <a:t> </a:t>
            </a:r>
            <a:r>
              <a:rPr lang="en-GB" sz="2000" dirty="0" smtClean="0"/>
              <a:t>Punta Cana. V</a:t>
            </a:r>
            <a:r>
              <a:rPr lang="cs-CZ" sz="2000" dirty="0" smtClean="0"/>
              <a:t> </a:t>
            </a:r>
            <a:r>
              <a:rPr lang="en-GB" sz="2000" dirty="0" err="1" smtClean="0"/>
              <a:t>Kordillerách</a:t>
            </a:r>
            <a:r>
              <a:rPr lang="en-GB" sz="2000" dirty="0" smtClean="0"/>
              <a:t> </a:t>
            </a:r>
            <a:r>
              <a:rPr lang="cs-CZ" sz="2000" dirty="0" smtClean="0"/>
              <a:t>e</a:t>
            </a:r>
            <a:r>
              <a:rPr lang="en-GB" sz="2000" dirty="0" err="1" smtClean="0"/>
              <a:t>xistují</a:t>
            </a:r>
            <a:r>
              <a:rPr lang="en-GB" sz="2000" dirty="0" smtClean="0"/>
              <a:t> </a:t>
            </a:r>
            <a:r>
              <a:rPr lang="en-GB" sz="2000" dirty="0" err="1" smtClean="0"/>
              <a:t>lázeňská</a:t>
            </a:r>
            <a:r>
              <a:rPr lang="en-GB" sz="2000" dirty="0" smtClean="0"/>
              <a:t> </a:t>
            </a:r>
            <a:r>
              <a:rPr lang="en-GB" sz="2000" dirty="0" err="1"/>
              <a:t>centra</a:t>
            </a:r>
            <a:r>
              <a:rPr lang="en-GB" sz="2000" dirty="0"/>
              <a:t> </a:t>
            </a:r>
            <a:r>
              <a:rPr lang="en-GB" sz="2000" dirty="0" smtClean="0"/>
              <a:t>(</a:t>
            </a:r>
            <a:r>
              <a:rPr lang="en-GB" sz="2000" dirty="0" err="1"/>
              <a:t>Jarabacoa</a:t>
            </a:r>
            <a:r>
              <a:rPr lang="en-GB" sz="2000" dirty="0"/>
              <a:t>, </a:t>
            </a:r>
            <a:r>
              <a:rPr lang="en-GB" sz="2000" dirty="0" err="1"/>
              <a:t>Constanza</a:t>
            </a:r>
            <a:r>
              <a:rPr lang="en-GB" sz="2000" dirty="0"/>
              <a:t>, San José de </a:t>
            </a:r>
            <a:r>
              <a:rPr lang="en-GB" sz="2000" dirty="0" err="1"/>
              <a:t>Ocoa</a:t>
            </a:r>
            <a:r>
              <a:rPr lang="en-GB" sz="2000" dirty="0"/>
              <a:t>).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Poznávací</a:t>
            </a:r>
            <a:r>
              <a:rPr lang="en-GB" sz="2000" dirty="0" smtClean="0"/>
              <a:t> </a:t>
            </a:r>
            <a:r>
              <a:rPr lang="en-GB" sz="2000" dirty="0" err="1"/>
              <a:t>cestovní</a:t>
            </a:r>
            <a:r>
              <a:rPr lang="en-GB" sz="2000" dirty="0"/>
              <a:t> </a:t>
            </a:r>
            <a:r>
              <a:rPr lang="cs-CZ" sz="2000" dirty="0" smtClean="0"/>
              <a:t>r</a:t>
            </a:r>
            <a:r>
              <a:rPr lang="en-GB" sz="2000" dirty="0" err="1" smtClean="0"/>
              <a:t>uch</a:t>
            </a:r>
            <a:r>
              <a:rPr lang="cs-CZ" sz="2000" dirty="0" smtClean="0"/>
              <a:t> </a:t>
            </a:r>
            <a:r>
              <a:rPr lang="en-GB" sz="2000" dirty="0" smtClean="0"/>
              <a:t>se </a:t>
            </a:r>
            <a:r>
              <a:rPr lang="en-GB" sz="2000" dirty="0" err="1" smtClean="0"/>
              <a:t>soustřeďuje</a:t>
            </a:r>
            <a:r>
              <a:rPr lang="en-GB" sz="2000" dirty="0" smtClean="0"/>
              <a:t> </a:t>
            </a:r>
            <a:r>
              <a:rPr lang="en-GB" sz="2000" dirty="0"/>
              <a:t>do </a:t>
            </a:r>
            <a:r>
              <a:rPr lang="en-GB" sz="2000" dirty="0" err="1" smtClean="0"/>
              <a:t>hlavního</a:t>
            </a:r>
            <a:r>
              <a:rPr lang="en-GB" sz="2000" dirty="0" smtClean="0"/>
              <a:t> </a:t>
            </a:r>
            <a:r>
              <a:rPr lang="en-GB" sz="2000" dirty="0" err="1" smtClean="0"/>
              <a:t>msta</a:t>
            </a:r>
            <a:r>
              <a:rPr lang="en-GB" sz="2000" dirty="0"/>
              <a:t>, </a:t>
            </a:r>
            <a:r>
              <a:rPr lang="en-GB" sz="2000" dirty="0" err="1"/>
              <a:t>které</a:t>
            </a:r>
            <a:r>
              <a:rPr lang="en-GB" sz="2000" dirty="0"/>
              <a:t> je </a:t>
            </a:r>
            <a:r>
              <a:rPr lang="en-GB" sz="2000" dirty="0" err="1" smtClean="0"/>
              <a:t>nejstarší</a:t>
            </a:r>
            <a:r>
              <a:rPr lang="en-GB" sz="2000" dirty="0" smtClean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americkém</a:t>
            </a:r>
            <a:r>
              <a:rPr lang="en-GB" sz="2000" dirty="0"/>
              <a:t> </a:t>
            </a:r>
            <a:r>
              <a:rPr lang="en-GB" sz="2000" dirty="0" err="1"/>
              <a:t>kontinentu</a:t>
            </a:r>
            <a:r>
              <a:rPr lang="en-GB" sz="2000" dirty="0"/>
              <a:t> a od </a:t>
            </a:r>
            <a:r>
              <a:rPr lang="cs-CZ" sz="2000" dirty="0" smtClean="0"/>
              <a:t>ro</a:t>
            </a:r>
            <a:r>
              <a:rPr lang="en-GB" sz="2000" dirty="0" err="1" smtClean="0"/>
              <a:t>ku</a:t>
            </a:r>
            <a:r>
              <a:rPr lang="en-GB" sz="2000" dirty="0" smtClean="0"/>
              <a:t> </a:t>
            </a:r>
            <a:r>
              <a:rPr lang="cs-CZ" sz="2000" dirty="0" smtClean="0"/>
              <a:t>1</a:t>
            </a:r>
            <a:r>
              <a:rPr lang="en-GB" sz="2000" dirty="0" smtClean="0"/>
              <a:t>990 </a:t>
            </a:r>
            <a:r>
              <a:rPr lang="en-GB" sz="2000" dirty="0"/>
              <a:t>je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seznamu</a:t>
            </a:r>
            <a:r>
              <a:rPr lang="en-GB" sz="2000" dirty="0"/>
              <a:t> </a:t>
            </a:r>
            <a:r>
              <a:rPr lang="en-GB" sz="2000" dirty="0" smtClean="0"/>
              <a:t>UNESCO</a:t>
            </a:r>
            <a:r>
              <a:rPr lang="en-GB" sz="2000" dirty="0"/>
              <a:t>. </a:t>
            </a:r>
            <a:r>
              <a:rPr lang="en-GB" sz="2000" dirty="0" err="1"/>
              <a:t>Ve</a:t>
            </a:r>
            <a:r>
              <a:rPr lang="en-GB" sz="2000" dirty="0"/>
              <a:t> </a:t>
            </a:r>
            <a:r>
              <a:rPr lang="en-GB" sz="2000" dirty="0" err="1" smtClean="0"/>
              <a:t>zdejší</a:t>
            </a:r>
            <a:r>
              <a:rPr lang="en-GB" sz="2000" dirty="0" smtClean="0"/>
              <a:t> </a:t>
            </a:r>
            <a:r>
              <a:rPr lang="en-GB" sz="2000" dirty="0" err="1" smtClean="0"/>
              <a:t>katedrále</a:t>
            </a:r>
            <a:r>
              <a:rPr lang="en-GB" sz="2000" dirty="0" smtClean="0"/>
              <a:t> </a:t>
            </a:r>
            <a:r>
              <a:rPr lang="cs-CZ" sz="2000" dirty="0" smtClean="0"/>
              <a:t>S</a:t>
            </a:r>
            <a:r>
              <a:rPr lang="en-GB" sz="2000" dirty="0" smtClean="0"/>
              <a:t>anta </a:t>
            </a:r>
            <a:r>
              <a:rPr lang="en-GB" sz="2000" dirty="0" err="1" smtClean="0"/>
              <a:t>Maía</a:t>
            </a:r>
            <a:r>
              <a:rPr lang="en-GB" sz="2000" dirty="0" smtClean="0"/>
              <a:t> </a:t>
            </a:r>
            <a:r>
              <a:rPr lang="en-GB" sz="2000" dirty="0"/>
              <a:t>la </a:t>
            </a:r>
            <a:r>
              <a:rPr lang="en-GB" sz="2000" dirty="0" err="1" smtClean="0"/>
              <a:t>Meno</a:t>
            </a:r>
            <a:r>
              <a:rPr lang="cs-CZ" sz="2000" dirty="0" smtClean="0"/>
              <a:t> </a:t>
            </a:r>
            <a:r>
              <a:rPr lang="en-GB" sz="2000" dirty="0" smtClean="0"/>
              <a:t>r(1521</a:t>
            </a:r>
            <a:r>
              <a:rPr lang="en-GB" sz="2000" dirty="0"/>
              <a:t>) se </a:t>
            </a:r>
            <a:r>
              <a:rPr lang="en-GB" sz="2000" dirty="0" err="1"/>
              <a:t>nachází</a:t>
            </a:r>
            <a:r>
              <a:rPr lang="en-GB" sz="2000" dirty="0"/>
              <a:t> </a:t>
            </a:r>
            <a:r>
              <a:rPr lang="cs-CZ" sz="2000" dirty="0" smtClean="0"/>
              <a:t>K</a:t>
            </a:r>
            <a:r>
              <a:rPr lang="en-GB" sz="2000" dirty="0" err="1" smtClean="0"/>
              <a:t>olumbova</a:t>
            </a:r>
            <a:r>
              <a:rPr lang="en-GB" sz="2000" dirty="0" smtClean="0"/>
              <a:t> </a:t>
            </a:r>
            <a:r>
              <a:rPr lang="en-GB" sz="2000" dirty="0" err="1"/>
              <a:t>hrobka</a:t>
            </a:r>
            <a:r>
              <a:rPr lang="en-GB" sz="2000" dirty="0"/>
              <a:t> </a:t>
            </a:r>
            <a:r>
              <a:rPr lang="en-GB" sz="2000" dirty="0" smtClean="0"/>
              <a:t>(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 smtClean="0"/>
              <a:t>když</a:t>
            </a:r>
            <a:r>
              <a:rPr lang="cs-CZ" sz="2000" dirty="0" smtClean="0"/>
              <a:t> </a:t>
            </a:r>
            <a:r>
              <a:rPr lang="en-GB" sz="2000" dirty="0" smtClean="0"/>
              <a:t>to</a:t>
            </a:r>
            <a:r>
              <a:rPr lang="en-GB" sz="2000" dirty="0"/>
              <a:t>, </a:t>
            </a:r>
            <a:r>
              <a:rPr lang="en-GB" sz="2000" dirty="0" err="1" smtClean="0"/>
              <a:t>zda</a:t>
            </a:r>
            <a:r>
              <a:rPr lang="en-GB" sz="2000" dirty="0" smtClean="0"/>
              <a:t> </a:t>
            </a:r>
            <a:r>
              <a:rPr lang="en-GB" sz="2000" dirty="0"/>
              <a:t>je tam </a:t>
            </a:r>
            <a:r>
              <a:rPr lang="en-GB" sz="2000" dirty="0" err="1" smtClean="0"/>
              <a:t>mořeplavec</a:t>
            </a:r>
            <a:r>
              <a:rPr lang="en-GB" sz="2000" dirty="0" smtClean="0"/>
              <a:t> </a:t>
            </a:r>
            <a:r>
              <a:rPr lang="en-GB" sz="2000" dirty="0" err="1" smtClean="0"/>
              <a:t>skutečně</a:t>
            </a:r>
            <a:r>
              <a:rPr lang="cs-CZ" sz="2000" dirty="0" smtClean="0"/>
              <a:t> </a:t>
            </a:r>
            <a:r>
              <a:rPr lang="en-GB" sz="2000" dirty="0" err="1" smtClean="0"/>
              <a:t>pohřben</a:t>
            </a:r>
            <a:r>
              <a:rPr lang="en-GB" sz="2000" dirty="0" smtClean="0"/>
              <a:t>,</a:t>
            </a:r>
            <a:r>
              <a:rPr lang="cs-CZ" sz="2000" dirty="0" smtClean="0"/>
              <a:t> </a:t>
            </a:r>
            <a:r>
              <a:rPr lang="en-GB" sz="2000" dirty="0" smtClean="0"/>
              <a:t>se </a:t>
            </a:r>
            <a:r>
              <a:rPr lang="en-GB" sz="2000" dirty="0" err="1" smtClean="0"/>
              <a:t>měto</a:t>
            </a:r>
            <a:r>
              <a:rPr lang="en-GB" sz="2000" dirty="0" smtClean="0"/>
              <a:t> Santo </a:t>
            </a:r>
            <a:r>
              <a:rPr lang="cs-CZ" sz="2000" dirty="0" smtClean="0"/>
              <a:t>D</a:t>
            </a:r>
            <a:r>
              <a:rPr lang="en-GB" sz="2000" dirty="0" err="1" smtClean="0"/>
              <a:t>omingo</a:t>
            </a:r>
            <a:r>
              <a:rPr lang="en-GB" sz="2000" dirty="0" smtClean="0"/>
              <a:t> </a:t>
            </a:r>
            <a:r>
              <a:rPr lang="en-GB" sz="2000" dirty="0" err="1" smtClean="0"/>
              <a:t>př</a:t>
            </a:r>
            <a:r>
              <a:rPr lang="cs-CZ" sz="2000" dirty="0" smtClean="0"/>
              <a:t>e</a:t>
            </a:r>
            <a:r>
              <a:rPr lang="en-GB" sz="2000" dirty="0" smtClean="0"/>
              <a:t> </a:t>
            </a:r>
            <a:r>
              <a:rPr lang="en-GB" sz="2000" dirty="0"/>
              <a:t>se </a:t>
            </a:r>
            <a:r>
              <a:rPr lang="en-GB" sz="2000" dirty="0" err="1" smtClean="0"/>
              <a:t>špan</a:t>
            </a:r>
            <a:r>
              <a:rPr lang="cs-CZ" sz="2000" dirty="0" smtClean="0"/>
              <a:t>ě</a:t>
            </a:r>
            <a:r>
              <a:rPr lang="en-GB" sz="2000" dirty="0" err="1" smtClean="0"/>
              <a:t>lskou</a:t>
            </a:r>
            <a:r>
              <a:rPr lang="en-GB" sz="2000" dirty="0" smtClean="0"/>
              <a:t> </a:t>
            </a:r>
            <a:r>
              <a:rPr lang="en-GB" sz="2000" dirty="0" err="1"/>
              <a:t>Sevillou</a:t>
            </a:r>
            <a:r>
              <a:rPr lang="en-GB" sz="2000" dirty="0"/>
              <a:t>).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klášteře</a:t>
            </a:r>
            <a:r>
              <a:rPr lang="en-GB" sz="2000" dirty="0" smtClean="0"/>
              <a:t> </a:t>
            </a:r>
            <a:r>
              <a:rPr lang="en-GB" sz="2000" dirty="0"/>
              <a:t>Santo Domingo (1510) </a:t>
            </a:r>
            <a:r>
              <a:rPr lang="en-GB" sz="2000" dirty="0" err="1"/>
              <a:t>byla</a:t>
            </a:r>
            <a:r>
              <a:rPr lang="en-GB" sz="2000" dirty="0"/>
              <a:t> </a:t>
            </a:r>
            <a:r>
              <a:rPr lang="en-GB" sz="2000" dirty="0" err="1" smtClean="0"/>
              <a:t>zaloena</a:t>
            </a:r>
            <a:r>
              <a:rPr lang="en-GB" sz="2000" dirty="0" smtClean="0"/>
              <a:t> </a:t>
            </a:r>
            <a:r>
              <a:rPr lang="en-GB" sz="2000" dirty="0" err="1" smtClean="0"/>
              <a:t>první</a:t>
            </a:r>
            <a:r>
              <a:rPr lang="en-GB" sz="2000" dirty="0" smtClean="0"/>
              <a:t> </a:t>
            </a:r>
            <a:r>
              <a:rPr lang="cs-CZ" sz="2000" dirty="0" smtClean="0"/>
              <a:t>u</a:t>
            </a:r>
            <a:r>
              <a:rPr lang="en-GB" sz="2000" dirty="0" err="1" smtClean="0"/>
              <a:t>niverzita</a:t>
            </a:r>
            <a:r>
              <a:rPr lang="cs-CZ" sz="2000" dirty="0" smtClean="0"/>
              <a:t> </a:t>
            </a:r>
            <a:r>
              <a:rPr lang="en-GB" sz="2000" dirty="0" err="1" smtClean="0"/>
              <a:t>na</a:t>
            </a:r>
            <a:r>
              <a:rPr lang="en-GB" sz="2000" dirty="0" smtClean="0"/>
              <a:t> </a:t>
            </a:r>
            <a:r>
              <a:rPr lang="en-GB" sz="2000" dirty="0" err="1" smtClean="0"/>
              <a:t>americkém</a:t>
            </a:r>
            <a:r>
              <a:rPr lang="en-GB" sz="2000" dirty="0" smtClean="0"/>
              <a:t> </a:t>
            </a:r>
            <a:r>
              <a:rPr lang="en-GB" sz="2000" dirty="0" err="1"/>
              <a:t>kontinentu</a:t>
            </a:r>
            <a:r>
              <a:rPr lang="en-GB" sz="2000" dirty="0"/>
              <a:t> </a:t>
            </a:r>
            <a:r>
              <a:rPr lang="en-GB" sz="2000" dirty="0" smtClean="0"/>
              <a:t>(1532</a:t>
            </a:r>
            <a:r>
              <a:rPr lang="en-GB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6166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Cestovní ruch v Dominikánské republice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Počet</a:t>
            </a:r>
            <a:r>
              <a:rPr lang="en-GB" sz="2000" dirty="0" smtClean="0"/>
              <a:t> </a:t>
            </a:r>
            <a:r>
              <a:rPr lang="en-GB" sz="2000" dirty="0" err="1" smtClean="0"/>
              <a:t>přijíždějících</a:t>
            </a:r>
            <a:r>
              <a:rPr lang="en-GB" sz="2000" dirty="0" smtClean="0"/>
              <a:t> </a:t>
            </a:r>
            <a:r>
              <a:rPr lang="en-GB" sz="2000" dirty="0" err="1" smtClean="0"/>
              <a:t>turistů</a:t>
            </a:r>
            <a:r>
              <a:rPr lang="cs-CZ" sz="2000" dirty="0" smtClean="0"/>
              <a:t> </a:t>
            </a:r>
            <a:r>
              <a:rPr lang="en-GB" sz="2000" dirty="0" smtClean="0"/>
              <a:t>se </a:t>
            </a:r>
            <a:r>
              <a:rPr lang="en-GB" sz="2000" dirty="0" err="1" smtClean="0"/>
              <a:t>blíží</a:t>
            </a:r>
            <a:r>
              <a:rPr lang="en-GB" sz="2000" dirty="0" smtClean="0"/>
              <a:t> 4 </a:t>
            </a:r>
            <a:r>
              <a:rPr lang="en-GB" sz="2000" dirty="0" err="1" smtClean="0"/>
              <a:t>mil.ročně</a:t>
            </a:r>
            <a:r>
              <a:rPr lang="en-GB" sz="2000" dirty="0" smtClean="0"/>
              <a:t>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Příjmy</a:t>
            </a:r>
            <a:r>
              <a:rPr lang="en-GB" sz="2000" dirty="0" smtClean="0"/>
              <a:t> </a:t>
            </a:r>
            <a:r>
              <a:rPr lang="en-GB" sz="2000" dirty="0" err="1" smtClean="0"/>
              <a:t>zcestovního</a:t>
            </a:r>
            <a:r>
              <a:rPr lang="en-GB" sz="2000" dirty="0" smtClean="0"/>
              <a:t> </a:t>
            </a:r>
            <a:r>
              <a:rPr lang="en-GB" sz="2000" dirty="0" err="1" smtClean="0"/>
              <a:t>ruchu</a:t>
            </a:r>
            <a:r>
              <a:rPr lang="en-GB" sz="2000" dirty="0" smtClean="0"/>
              <a:t> (4,0mld</a:t>
            </a:r>
            <a:r>
              <a:rPr lang="en-GB" sz="2000" dirty="0"/>
              <a:t>. </a:t>
            </a:r>
            <a:r>
              <a:rPr lang="en-GB" sz="2000" dirty="0" smtClean="0"/>
              <a:t>$)</a:t>
            </a:r>
            <a:r>
              <a:rPr lang="cs-CZ" sz="2000" dirty="0" smtClean="0"/>
              <a:t> </a:t>
            </a:r>
            <a:r>
              <a:rPr lang="en-GB" sz="2000" dirty="0" err="1" smtClean="0"/>
              <a:t>řadí</a:t>
            </a:r>
            <a:r>
              <a:rPr lang="en-GB" sz="2000" dirty="0" smtClean="0"/>
              <a:t> </a:t>
            </a:r>
            <a:r>
              <a:rPr lang="en-GB" sz="2000" dirty="0" err="1"/>
              <a:t>Dominikánskou</a:t>
            </a:r>
            <a:r>
              <a:rPr lang="en-GB" sz="2000" dirty="0"/>
              <a:t> </a:t>
            </a:r>
            <a:r>
              <a:rPr lang="en-GB" sz="2000" dirty="0" err="1"/>
              <a:t>republiku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první</a:t>
            </a:r>
            <a:r>
              <a:rPr lang="en-GB" sz="2000" dirty="0"/>
              <a:t> </a:t>
            </a:r>
            <a:r>
              <a:rPr lang="en-GB" sz="2000" dirty="0" err="1"/>
              <a:t>místo</a:t>
            </a:r>
            <a:r>
              <a:rPr lang="en-GB" sz="2000" dirty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regionu</a:t>
            </a:r>
            <a:r>
              <a:rPr lang="en-GB" sz="2000" dirty="0" smtClean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mezi</a:t>
            </a:r>
            <a:r>
              <a:rPr lang="en-GB" sz="2000" dirty="0"/>
              <a:t> </a:t>
            </a:r>
            <a:r>
              <a:rPr lang="en-GB" sz="2000" dirty="0" err="1" smtClean="0"/>
              <a:t>významnější</a:t>
            </a:r>
            <a:r>
              <a:rPr lang="en-GB" sz="2000" dirty="0" smtClean="0"/>
              <a:t> </a:t>
            </a:r>
            <a:r>
              <a:rPr lang="en-GB" sz="2000" dirty="0" err="1"/>
              <a:t>turistické</a:t>
            </a:r>
            <a:r>
              <a:rPr lang="en-GB" sz="2000" dirty="0"/>
              <a:t> </a:t>
            </a:r>
            <a:r>
              <a:rPr lang="en-GB" sz="2000" dirty="0" err="1"/>
              <a:t>destinace</a:t>
            </a:r>
            <a:r>
              <a:rPr lang="en-GB" sz="2000" dirty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celosvětovém</a:t>
            </a:r>
            <a:r>
              <a:rPr lang="en-GB" sz="2000" dirty="0" smtClean="0"/>
              <a:t> </a:t>
            </a:r>
            <a:r>
              <a:rPr lang="en-GB" sz="2000" dirty="0" err="1" smtClean="0"/>
              <a:t>měřítku</a:t>
            </a:r>
            <a:r>
              <a:rPr lang="en-GB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582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Cestovní ruch v Portoriku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Nejmenší</a:t>
            </a:r>
            <a:r>
              <a:rPr lang="en-GB" sz="2000" dirty="0" smtClean="0"/>
              <a:t> </a:t>
            </a:r>
            <a:r>
              <a:rPr lang="en-GB" sz="2000" dirty="0" err="1"/>
              <a:t>ostrov</a:t>
            </a:r>
            <a:r>
              <a:rPr lang="en-GB" sz="2000" dirty="0"/>
              <a:t> </a:t>
            </a:r>
            <a:r>
              <a:rPr lang="en-GB" sz="2000" dirty="0" err="1" smtClean="0"/>
              <a:t>Velkých</a:t>
            </a:r>
            <a:r>
              <a:rPr lang="en-GB" sz="2000" dirty="0" smtClean="0"/>
              <a:t> </a:t>
            </a:r>
            <a:r>
              <a:rPr lang="en-GB" sz="2000" dirty="0" err="1"/>
              <a:t>Antil</a:t>
            </a:r>
            <a:r>
              <a:rPr lang="en-GB" sz="2000" dirty="0"/>
              <a:t> o </a:t>
            </a:r>
            <a:r>
              <a:rPr lang="en-GB" sz="2000" dirty="0" err="1"/>
              <a:t>rozloze</a:t>
            </a:r>
            <a:r>
              <a:rPr lang="en-GB" sz="2000" dirty="0"/>
              <a:t> </a:t>
            </a:r>
            <a:r>
              <a:rPr lang="en-GB" sz="2000" dirty="0" smtClean="0"/>
              <a:t>9,1 </a:t>
            </a:r>
            <a:r>
              <a:rPr lang="en-GB" sz="2000" dirty="0" err="1" smtClean="0"/>
              <a:t>tisíc</a:t>
            </a:r>
            <a:r>
              <a:rPr lang="cs-CZ" sz="2000" dirty="0" smtClean="0"/>
              <a:t> </a:t>
            </a:r>
            <a:r>
              <a:rPr lang="en-GB" sz="2000" dirty="0" smtClean="0"/>
              <a:t>km²</a:t>
            </a:r>
            <a:r>
              <a:rPr lang="cs-CZ" sz="2000" dirty="0" smtClean="0"/>
              <a:t> </a:t>
            </a:r>
            <a:r>
              <a:rPr lang="en-GB" sz="2000" dirty="0" smtClean="0"/>
              <a:t>(o </a:t>
            </a:r>
            <a:r>
              <a:rPr lang="en-GB" sz="2000" dirty="0" err="1" smtClean="0"/>
              <a:t>něco</a:t>
            </a:r>
            <a:r>
              <a:rPr lang="en-GB" sz="2000" dirty="0" smtClean="0"/>
              <a:t> </a:t>
            </a:r>
            <a:r>
              <a:rPr lang="en-GB" sz="2000" dirty="0" err="1" smtClean="0"/>
              <a:t>více</a:t>
            </a:r>
            <a:r>
              <a:rPr lang="cs-CZ" sz="2000" dirty="0" smtClean="0"/>
              <a:t> </a:t>
            </a:r>
            <a:r>
              <a:rPr lang="en-GB" sz="2000" dirty="0" err="1" smtClean="0"/>
              <a:t>než</a:t>
            </a:r>
            <a:r>
              <a:rPr lang="cs-CZ" sz="2000" dirty="0" smtClean="0"/>
              <a:t> </a:t>
            </a:r>
            <a:r>
              <a:rPr lang="en-GB" sz="2000" dirty="0" err="1" smtClean="0"/>
              <a:t>Jihočeský</a:t>
            </a:r>
            <a:r>
              <a:rPr lang="cs-CZ" sz="2000" dirty="0" smtClean="0"/>
              <a:t> </a:t>
            </a:r>
            <a:r>
              <a:rPr lang="en-GB" sz="2000" dirty="0" err="1" smtClean="0"/>
              <a:t>kraj</a:t>
            </a:r>
            <a:r>
              <a:rPr lang="en-GB" sz="2000" dirty="0"/>
              <a:t>) se </a:t>
            </a:r>
            <a:r>
              <a:rPr lang="en-GB" sz="2000" dirty="0" smtClean="0"/>
              <a:t>4</a:t>
            </a:r>
            <a:r>
              <a:rPr lang="cs-CZ" sz="2000" dirty="0" smtClean="0"/>
              <a:t> m</a:t>
            </a:r>
            <a:r>
              <a:rPr lang="en-GB" sz="2000" dirty="0" err="1" smtClean="0"/>
              <a:t>il</a:t>
            </a:r>
            <a:r>
              <a:rPr lang="en-GB" sz="2000" dirty="0" smtClean="0"/>
              <a:t>.</a:t>
            </a:r>
            <a:r>
              <a:rPr lang="cs-CZ" sz="2000" dirty="0" smtClean="0"/>
              <a:t> </a:t>
            </a:r>
            <a:r>
              <a:rPr lang="en-GB" sz="2000" dirty="0" err="1" smtClean="0"/>
              <a:t>obyvatel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en-GB" sz="2000" dirty="0" err="1" smtClean="0"/>
              <a:t>přidruženým</a:t>
            </a:r>
            <a:r>
              <a:rPr lang="en-GB" sz="2000" dirty="0" smtClean="0"/>
              <a:t> </a:t>
            </a:r>
            <a:r>
              <a:rPr lang="en-GB" sz="2000" dirty="0" err="1"/>
              <a:t>státem</a:t>
            </a:r>
            <a:r>
              <a:rPr lang="en-GB" sz="2000" dirty="0"/>
              <a:t> </a:t>
            </a:r>
            <a:r>
              <a:rPr lang="en-GB" sz="2000" dirty="0" smtClean="0"/>
              <a:t>USA. </a:t>
            </a:r>
            <a:r>
              <a:rPr lang="en-GB" sz="2000" dirty="0" err="1"/>
              <a:t>Jeho</a:t>
            </a:r>
            <a:r>
              <a:rPr lang="en-GB" sz="2000" dirty="0"/>
              <a:t> </a:t>
            </a:r>
            <a:r>
              <a:rPr lang="en-GB" sz="2000" dirty="0" err="1" smtClean="0"/>
              <a:t>přírodní</a:t>
            </a:r>
            <a:r>
              <a:rPr lang="en-GB" sz="2000" dirty="0" smtClean="0"/>
              <a:t> </a:t>
            </a:r>
            <a:r>
              <a:rPr lang="en-GB" sz="2000" dirty="0" err="1"/>
              <a:t>podmínky</a:t>
            </a:r>
            <a:r>
              <a:rPr lang="en-GB" sz="2000" dirty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/>
              <a:t>podobné</a:t>
            </a:r>
            <a:r>
              <a:rPr lang="en-GB" sz="2000" dirty="0"/>
              <a:t> </a:t>
            </a:r>
            <a:r>
              <a:rPr lang="en-GB" sz="2000" dirty="0" err="1" smtClean="0"/>
              <a:t>sousední</a:t>
            </a:r>
            <a:r>
              <a:rPr lang="en-GB" sz="2000" dirty="0" smtClean="0"/>
              <a:t> </a:t>
            </a:r>
            <a:r>
              <a:rPr lang="cs-CZ" sz="2000" dirty="0" smtClean="0"/>
              <a:t>D</a:t>
            </a:r>
            <a:r>
              <a:rPr lang="en-GB" sz="2000" dirty="0" err="1" smtClean="0"/>
              <a:t>ominikánské</a:t>
            </a:r>
            <a:r>
              <a:rPr lang="en-GB" sz="2000" dirty="0" smtClean="0"/>
              <a:t> </a:t>
            </a:r>
            <a:r>
              <a:rPr lang="en-GB" sz="2000" dirty="0" err="1"/>
              <a:t>republice</a:t>
            </a:r>
            <a:r>
              <a:rPr lang="en-GB" sz="2000" dirty="0"/>
              <a:t>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Hory</a:t>
            </a:r>
            <a:r>
              <a:rPr lang="en-GB" sz="2000" dirty="0" smtClean="0"/>
              <a:t> </a:t>
            </a:r>
            <a:r>
              <a:rPr lang="en-GB" sz="2000" dirty="0" err="1"/>
              <a:t>ve</a:t>
            </a:r>
            <a:r>
              <a:rPr lang="en-GB" sz="2000" dirty="0"/>
              <a:t> </a:t>
            </a:r>
            <a:r>
              <a:rPr lang="en-GB" sz="2000" dirty="0" err="1"/>
              <a:t>vnitrozemí</a:t>
            </a:r>
            <a:r>
              <a:rPr lang="en-GB" sz="2000" dirty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 smtClean="0"/>
              <a:t>nižší</a:t>
            </a:r>
            <a:r>
              <a:rPr lang="en-GB" sz="2000" dirty="0" smtClean="0"/>
              <a:t> </a:t>
            </a:r>
            <a:r>
              <a:rPr lang="en-GB" sz="2000" dirty="0"/>
              <a:t>(1338 m), </a:t>
            </a:r>
            <a:r>
              <a:rPr lang="en-GB" sz="2000" dirty="0" err="1" smtClean="0"/>
              <a:t>pobřežní</a:t>
            </a:r>
            <a:r>
              <a:rPr lang="en-GB" sz="2000" dirty="0" smtClean="0"/>
              <a:t> </a:t>
            </a:r>
            <a:r>
              <a:rPr lang="en-GB" sz="2000" dirty="0" err="1" smtClean="0"/>
              <a:t>čára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en-GB" sz="2000" dirty="0" err="1" smtClean="0"/>
              <a:t>kratší</a:t>
            </a:r>
            <a:r>
              <a:rPr lang="en-GB" sz="2000" dirty="0" smtClean="0"/>
              <a:t> </a:t>
            </a:r>
            <a:r>
              <a:rPr lang="en-GB" sz="2000" dirty="0" err="1" smtClean="0"/>
              <a:t>kolem</a:t>
            </a:r>
            <a:r>
              <a:rPr lang="en-GB" sz="2000" dirty="0" smtClean="0"/>
              <a:t> 500 km </a:t>
            </a:r>
            <a:r>
              <a:rPr lang="en-GB" sz="2000" dirty="0"/>
              <a:t>a </a:t>
            </a:r>
            <a:r>
              <a:rPr lang="en-GB" sz="2000" dirty="0" err="1"/>
              <a:t>není</a:t>
            </a:r>
            <a:r>
              <a:rPr lang="en-GB" sz="2000" dirty="0"/>
              <a:t> </a:t>
            </a:r>
            <a:r>
              <a:rPr lang="en-GB" sz="2000" dirty="0" err="1"/>
              <a:t>tak</a:t>
            </a:r>
            <a:r>
              <a:rPr lang="en-GB" sz="2000" dirty="0"/>
              <a:t> </a:t>
            </a:r>
            <a:r>
              <a:rPr lang="en-GB" sz="2000" dirty="0" err="1"/>
              <a:t>rozmanitá</a:t>
            </a:r>
            <a:r>
              <a:rPr lang="en-GB" sz="2000" dirty="0"/>
              <a:t>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Původní</a:t>
            </a:r>
            <a:r>
              <a:rPr lang="en-GB" sz="2000" dirty="0" smtClean="0"/>
              <a:t> </a:t>
            </a:r>
            <a:r>
              <a:rPr lang="en-GB" sz="2000" dirty="0" err="1"/>
              <a:t>subtropické</a:t>
            </a:r>
            <a:r>
              <a:rPr lang="en-GB" sz="2000" dirty="0"/>
              <a:t> </a:t>
            </a:r>
            <a:r>
              <a:rPr lang="en-GB" sz="2000" dirty="0" err="1"/>
              <a:t>lesy</a:t>
            </a:r>
            <a:r>
              <a:rPr lang="en-GB" sz="2000" dirty="0"/>
              <a:t> se </a:t>
            </a:r>
            <a:r>
              <a:rPr lang="en-GB" sz="2000" dirty="0" err="1"/>
              <a:t>zachovaly</a:t>
            </a:r>
            <a:r>
              <a:rPr lang="en-GB" sz="2000" dirty="0"/>
              <a:t> </a:t>
            </a:r>
            <a:r>
              <a:rPr lang="en-GB" sz="2000" dirty="0" err="1"/>
              <a:t>jen</a:t>
            </a:r>
            <a:r>
              <a:rPr lang="en-GB" sz="2000" dirty="0"/>
              <a:t> </a:t>
            </a:r>
            <a:r>
              <a:rPr lang="en-GB" sz="2000" dirty="0" err="1" smtClean="0"/>
              <a:t>vhorách</a:t>
            </a:r>
            <a:r>
              <a:rPr lang="en-GB" sz="2000" dirty="0"/>
              <a:t>. </a:t>
            </a:r>
            <a:r>
              <a:rPr lang="en-GB" sz="2000" dirty="0" err="1"/>
              <a:t>Dál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 smtClean="0"/>
              <a:t>východ</a:t>
            </a:r>
            <a:r>
              <a:rPr lang="en-GB" sz="2000" dirty="0" smtClean="0"/>
              <a:t> </a:t>
            </a:r>
            <a:r>
              <a:rPr lang="en-GB" sz="2000" dirty="0" err="1" smtClean="0"/>
              <a:t>leží</a:t>
            </a:r>
            <a:r>
              <a:rPr lang="en-GB" sz="2000" dirty="0" smtClean="0"/>
              <a:t> </a:t>
            </a:r>
            <a:r>
              <a:rPr lang="en-GB" sz="2000" dirty="0" err="1" smtClean="0"/>
              <a:t>už</a:t>
            </a:r>
            <a:r>
              <a:rPr lang="cs-CZ" sz="2000" dirty="0" smtClean="0"/>
              <a:t> </a:t>
            </a:r>
            <a:r>
              <a:rPr lang="en-GB" sz="2000" dirty="0" err="1" smtClean="0"/>
              <a:t>jen</a:t>
            </a:r>
            <a:r>
              <a:rPr lang="en-GB" sz="2000" dirty="0" smtClean="0"/>
              <a:t> </a:t>
            </a:r>
            <a:r>
              <a:rPr lang="en-GB" sz="2000" dirty="0" err="1"/>
              <a:t>malé</a:t>
            </a:r>
            <a:r>
              <a:rPr lang="en-GB" sz="2000" dirty="0"/>
              <a:t> </a:t>
            </a:r>
            <a:r>
              <a:rPr lang="en-GB" sz="2000" dirty="0" err="1"/>
              <a:t>ostrovy</a:t>
            </a:r>
            <a:r>
              <a:rPr lang="en-GB" sz="2000" dirty="0"/>
              <a:t> a </a:t>
            </a:r>
            <a:r>
              <a:rPr lang="en-GB" sz="2000" dirty="0" err="1" smtClean="0"/>
              <a:t>ostrůvky</a:t>
            </a:r>
            <a:r>
              <a:rPr lang="en-GB" sz="2000" dirty="0" smtClean="0"/>
              <a:t> </a:t>
            </a:r>
            <a:r>
              <a:rPr lang="en-GB" sz="2000" dirty="0" err="1" smtClean="0"/>
              <a:t>Malých</a:t>
            </a:r>
            <a:r>
              <a:rPr lang="en-GB" sz="2000" dirty="0" smtClean="0"/>
              <a:t> </a:t>
            </a:r>
            <a:r>
              <a:rPr lang="en-GB" sz="2000" dirty="0" err="1"/>
              <a:t>Antil</a:t>
            </a:r>
            <a:r>
              <a:rPr lang="en-GB" sz="2000" dirty="0"/>
              <a:t>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Obyvatelstvo</a:t>
            </a:r>
            <a:r>
              <a:rPr lang="en-GB" sz="2000" dirty="0" smtClean="0"/>
              <a:t> </a:t>
            </a:r>
            <a:r>
              <a:rPr lang="en-GB" sz="2000" dirty="0" err="1" smtClean="0"/>
              <a:t>voří</a:t>
            </a:r>
            <a:r>
              <a:rPr lang="en-GB" sz="2000" dirty="0" smtClean="0"/>
              <a:t> </a:t>
            </a:r>
            <a:r>
              <a:rPr lang="en-GB" sz="2000" dirty="0" err="1" smtClean="0"/>
              <a:t>mulati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 smtClean="0"/>
              <a:t>běloši</a:t>
            </a:r>
            <a:r>
              <a:rPr lang="en-GB" sz="2000" dirty="0" smtClean="0"/>
              <a:t> </a:t>
            </a:r>
            <a:r>
              <a:rPr lang="en-GB" sz="2000" dirty="0" err="1"/>
              <a:t>mluvící</a:t>
            </a:r>
            <a:r>
              <a:rPr lang="en-GB" sz="2000" dirty="0"/>
              <a:t> </a:t>
            </a:r>
            <a:r>
              <a:rPr lang="en-GB" sz="2000" dirty="0" err="1" smtClean="0"/>
              <a:t>španělsky</a:t>
            </a:r>
            <a:r>
              <a:rPr lang="en-GB" sz="2000" dirty="0"/>
              <a:t>, </a:t>
            </a:r>
            <a:r>
              <a:rPr lang="en-GB" sz="2000" dirty="0" err="1"/>
              <a:t>znalost</a:t>
            </a:r>
            <a:r>
              <a:rPr lang="en-GB" sz="2000" dirty="0"/>
              <a:t> </a:t>
            </a:r>
            <a:r>
              <a:rPr lang="en-GB" sz="2000" dirty="0" err="1" smtClean="0"/>
              <a:t>angličtiny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en-GB" sz="2000" dirty="0" err="1" smtClean="0"/>
              <a:t>vyšší</a:t>
            </a:r>
            <a:r>
              <a:rPr lang="en-GB" sz="2000" dirty="0" smtClean="0"/>
              <a:t> </a:t>
            </a:r>
            <a:r>
              <a:rPr lang="en-GB" sz="2000" dirty="0" err="1" smtClean="0"/>
              <a:t>než</a:t>
            </a:r>
            <a:r>
              <a:rPr lang="cs-CZ" sz="2000" dirty="0" smtClean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ostatních</a:t>
            </a:r>
            <a:r>
              <a:rPr lang="en-GB" sz="2000" dirty="0" smtClean="0"/>
              <a:t> </a:t>
            </a:r>
            <a:r>
              <a:rPr lang="en-GB" sz="2000" dirty="0" err="1" smtClean="0"/>
              <a:t>španělsky</a:t>
            </a:r>
            <a:r>
              <a:rPr lang="en-GB" sz="2000" dirty="0" smtClean="0"/>
              <a:t> </a:t>
            </a:r>
            <a:r>
              <a:rPr lang="en-GB" sz="2000" dirty="0" err="1" smtClean="0"/>
              <a:t>mluvících</a:t>
            </a:r>
            <a:r>
              <a:rPr lang="en-GB" sz="2000" dirty="0" smtClean="0"/>
              <a:t> </a:t>
            </a:r>
            <a:r>
              <a:rPr lang="en-GB" sz="2000" dirty="0" err="1"/>
              <a:t>zemích</a:t>
            </a:r>
            <a:r>
              <a:rPr lang="en-GB" sz="2000" dirty="0"/>
              <a:t>. </a:t>
            </a:r>
            <a:r>
              <a:rPr lang="en-GB" sz="2000" dirty="0" err="1"/>
              <a:t>Hlavním</a:t>
            </a:r>
            <a:r>
              <a:rPr lang="en-GB" sz="2000" dirty="0"/>
              <a:t> </a:t>
            </a:r>
            <a:r>
              <a:rPr lang="en-GB" sz="2000" dirty="0" err="1" smtClean="0"/>
              <a:t>městem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en-GB" sz="2000" b="1" dirty="0" smtClean="0"/>
              <a:t>San Juan</a:t>
            </a:r>
            <a:r>
              <a:rPr lang="cs-CZ" sz="2000" b="1" dirty="0" smtClean="0"/>
              <a:t> </a:t>
            </a:r>
            <a:r>
              <a:rPr lang="en-GB" sz="2000" dirty="0" smtClean="0"/>
              <a:t>(1 </a:t>
            </a:r>
            <a:r>
              <a:rPr lang="en-GB" sz="2000" dirty="0"/>
              <a:t>mil. </a:t>
            </a:r>
            <a:r>
              <a:rPr lang="en-GB" sz="2000" dirty="0" err="1"/>
              <a:t>obyvatel</a:t>
            </a:r>
            <a:r>
              <a:rPr lang="en-GB" sz="2000" dirty="0" smtClean="0"/>
              <a:t>).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3944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Cestovní ruch v Portoriku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Spojení</a:t>
            </a:r>
            <a:r>
              <a:rPr lang="en-GB" sz="2000" dirty="0" smtClean="0"/>
              <a:t> </a:t>
            </a:r>
            <a:r>
              <a:rPr lang="cs-CZ" sz="2000" dirty="0" smtClean="0"/>
              <a:t>s </a:t>
            </a:r>
            <a:r>
              <a:rPr lang="en-GB" sz="2000" dirty="0" smtClean="0"/>
              <a:t>USA </a:t>
            </a:r>
            <a:r>
              <a:rPr lang="en-GB" sz="2000" dirty="0" err="1"/>
              <a:t>dává</a:t>
            </a:r>
            <a:r>
              <a:rPr lang="en-GB" sz="2000" dirty="0"/>
              <a:t> Puerto </a:t>
            </a:r>
            <a:r>
              <a:rPr lang="en-GB" sz="2000" dirty="0" err="1"/>
              <a:t>Ricu</a:t>
            </a:r>
            <a:r>
              <a:rPr lang="en-GB" sz="2000" dirty="0"/>
              <a:t> </a:t>
            </a:r>
            <a:r>
              <a:rPr lang="en-GB" sz="2000" dirty="0" err="1" smtClean="0"/>
              <a:t>možnosti</a:t>
            </a:r>
            <a:r>
              <a:rPr lang="en-GB" sz="2000" dirty="0" smtClean="0"/>
              <a:t> </a:t>
            </a:r>
            <a:r>
              <a:rPr lang="en-GB" sz="2000" dirty="0" err="1"/>
              <a:t>rychlého</a:t>
            </a:r>
            <a:r>
              <a:rPr lang="en-GB" sz="2000" dirty="0"/>
              <a:t> </a:t>
            </a:r>
            <a:r>
              <a:rPr lang="en-GB" sz="2000" dirty="0" err="1"/>
              <a:t>rozvoje</a:t>
            </a:r>
            <a:r>
              <a:rPr lang="en-GB" sz="2000" dirty="0"/>
              <a:t>, proto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dopravní</a:t>
            </a:r>
            <a:r>
              <a:rPr lang="en-GB" sz="2000" dirty="0"/>
              <a:t> a </a:t>
            </a:r>
            <a:r>
              <a:rPr lang="en-GB" sz="2000" dirty="0" err="1" smtClean="0"/>
              <a:t>turistická</a:t>
            </a:r>
            <a:r>
              <a:rPr lang="en-GB" sz="2000" dirty="0" smtClean="0"/>
              <a:t> </a:t>
            </a:r>
            <a:r>
              <a:rPr lang="cs-CZ" sz="2000" dirty="0" smtClean="0"/>
              <a:t>i</a:t>
            </a:r>
            <a:r>
              <a:rPr lang="en-GB" sz="2000" dirty="0" err="1" smtClean="0"/>
              <a:t>nfrastruktura</a:t>
            </a:r>
            <a:r>
              <a:rPr lang="en-GB" sz="2000" dirty="0" smtClean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vysoké</a:t>
            </a:r>
            <a:r>
              <a:rPr lang="en-GB" sz="2000" dirty="0"/>
              <a:t> </a:t>
            </a:r>
            <a:r>
              <a:rPr lang="en-GB" sz="2000" dirty="0" err="1"/>
              <a:t>úrovni</a:t>
            </a:r>
            <a:r>
              <a:rPr lang="en-GB" sz="2000" dirty="0"/>
              <a:t>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Letiště</a:t>
            </a:r>
            <a:r>
              <a:rPr lang="cs-CZ" sz="2000" dirty="0" smtClean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smtClean="0"/>
              <a:t>San </a:t>
            </a:r>
            <a:r>
              <a:rPr lang="en-GB" sz="2000" dirty="0" err="1" smtClean="0"/>
              <a:t>Juanu</a:t>
            </a:r>
            <a:r>
              <a:rPr lang="en-GB" sz="2000" dirty="0" smtClean="0"/>
              <a:t>,</a:t>
            </a:r>
            <a:r>
              <a:rPr lang="cs-CZ" sz="2000" dirty="0" smtClean="0"/>
              <a:t> </a:t>
            </a:r>
            <a:r>
              <a:rPr lang="en-GB" sz="2000" dirty="0" err="1" smtClean="0"/>
              <a:t>hlavním</a:t>
            </a:r>
            <a:r>
              <a:rPr lang="en-GB" sz="2000" dirty="0" smtClean="0"/>
              <a:t> </a:t>
            </a:r>
            <a:r>
              <a:rPr lang="en-GB" sz="2000" dirty="0" err="1" smtClean="0"/>
              <a:t>městě,j</a:t>
            </a:r>
            <a:r>
              <a:rPr lang="cs-CZ" sz="2000" dirty="0" smtClean="0"/>
              <a:t> </a:t>
            </a:r>
            <a:r>
              <a:rPr lang="en-GB" sz="2000" dirty="0" smtClean="0"/>
              <a:t>e </a:t>
            </a:r>
            <a:r>
              <a:rPr lang="en-GB" sz="2000" dirty="0" err="1" smtClean="0"/>
              <a:t>největší</a:t>
            </a:r>
            <a:r>
              <a:rPr lang="en-GB" sz="2000" dirty="0" smtClean="0"/>
              <a:t> v</a:t>
            </a:r>
            <a:r>
              <a:rPr lang="cs-CZ" sz="2000" dirty="0" smtClean="0"/>
              <a:t> </a:t>
            </a:r>
            <a:r>
              <a:rPr lang="en-GB" sz="2000" dirty="0" err="1" smtClean="0"/>
              <a:t>Karibiku</a:t>
            </a:r>
            <a:r>
              <a:rPr lang="en-GB" sz="2000" dirty="0"/>
              <a:t>. </a:t>
            </a:r>
            <a:r>
              <a:rPr lang="en-GB" sz="2000" dirty="0" err="1" smtClean="0"/>
              <a:t>Počet</a:t>
            </a:r>
            <a:r>
              <a:rPr lang="en-GB" sz="2000" dirty="0" smtClean="0"/>
              <a:t> </a:t>
            </a:r>
            <a:r>
              <a:rPr lang="en-GB" sz="2000" dirty="0" err="1" smtClean="0"/>
              <a:t>hotelových</a:t>
            </a:r>
            <a:r>
              <a:rPr lang="en-GB" sz="2000" dirty="0" smtClean="0"/>
              <a:t> </a:t>
            </a:r>
            <a:r>
              <a:rPr lang="en-GB" sz="2000" dirty="0" err="1" smtClean="0"/>
              <a:t>lžek</a:t>
            </a:r>
            <a:r>
              <a:rPr lang="en-GB" sz="2000" dirty="0" smtClean="0"/>
              <a:t> </a:t>
            </a:r>
            <a:r>
              <a:rPr lang="en-GB" sz="2000" dirty="0"/>
              <a:t>se </a:t>
            </a:r>
            <a:r>
              <a:rPr lang="en-GB" sz="2000" dirty="0" err="1" smtClean="0"/>
              <a:t>blíží</a:t>
            </a:r>
            <a:r>
              <a:rPr lang="en-GB" sz="2000" dirty="0" smtClean="0"/>
              <a:t> </a:t>
            </a:r>
            <a:r>
              <a:rPr lang="en-GB" sz="2000" dirty="0"/>
              <a:t>30 </a:t>
            </a:r>
            <a:r>
              <a:rPr lang="en-GB" sz="2000" dirty="0" err="1" smtClean="0"/>
              <a:t>tisícům</a:t>
            </a:r>
            <a:r>
              <a:rPr lang="en-GB" sz="2000" dirty="0" smtClean="0"/>
              <a:t>.</a:t>
            </a:r>
            <a:r>
              <a:rPr lang="cs-CZ" sz="2000" dirty="0" smtClean="0"/>
              <a:t> </a:t>
            </a:r>
            <a:r>
              <a:rPr lang="en-GB" sz="2000" dirty="0" err="1" smtClean="0"/>
              <a:t>Ostrov</a:t>
            </a:r>
            <a:r>
              <a:rPr lang="en-GB" sz="2000" dirty="0" smtClean="0"/>
              <a:t> </a:t>
            </a:r>
            <a:r>
              <a:rPr lang="en-GB" sz="2000" dirty="0" err="1" smtClean="0"/>
              <a:t>navštěvují</a:t>
            </a:r>
            <a:r>
              <a:rPr lang="en-GB" sz="2000" dirty="0" smtClean="0"/>
              <a:t> </a:t>
            </a:r>
            <a:r>
              <a:rPr lang="en-GB" sz="2000" dirty="0" err="1" smtClean="0"/>
              <a:t>ročně</a:t>
            </a:r>
            <a:r>
              <a:rPr lang="cs-CZ" sz="2000" dirty="0" smtClean="0"/>
              <a:t> </a:t>
            </a:r>
            <a:r>
              <a:rPr lang="en-GB" sz="2000" dirty="0" err="1" smtClean="0"/>
              <a:t>necelé</a:t>
            </a:r>
            <a:r>
              <a:rPr lang="en-GB" sz="2000" dirty="0" smtClean="0"/>
              <a:t> </a:t>
            </a:r>
            <a:r>
              <a:rPr lang="en-GB" sz="2000" dirty="0"/>
              <a:t>4 </a:t>
            </a:r>
            <a:r>
              <a:rPr lang="cs-CZ" sz="2000" dirty="0" smtClean="0"/>
              <a:t>m</a:t>
            </a:r>
            <a:r>
              <a:rPr lang="en-GB" sz="2000" dirty="0" err="1" smtClean="0"/>
              <a:t>il</a:t>
            </a:r>
            <a:r>
              <a:rPr lang="en-GB" sz="2000" dirty="0"/>
              <a:t>. </a:t>
            </a:r>
            <a:r>
              <a:rPr lang="cs-CZ" sz="2000" dirty="0" smtClean="0"/>
              <a:t>t</a:t>
            </a:r>
            <a:r>
              <a:rPr lang="en-GB" sz="2000" dirty="0" err="1" smtClean="0"/>
              <a:t>uristů</a:t>
            </a:r>
            <a:r>
              <a:rPr lang="en-GB" sz="2000" dirty="0" smtClean="0"/>
              <a:t>, </a:t>
            </a:r>
            <a:r>
              <a:rPr lang="en-GB" sz="2000" dirty="0" err="1" smtClean="0"/>
              <a:t>př</a:t>
            </a:r>
            <a:r>
              <a:rPr lang="cs-CZ" sz="2000" dirty="0" smtClean="0"/>
              <a:t>e</a:t>
            </a:r>
            <a:r>
              <a:rPr lang="en-GB" sz="2000" dirty="0" err="1" smtClean="0"/>
              <a:t>vážně</a:t>
            </a:r>
            <a:r>
              <a:rPr lang="cs-CZ" sz="2000" dirty="0" smtClean="0"/>
              <a:t> </a:t>
            </a:r>
            <a:r>
              <a:rPr lang="en-GB" sz="2000" dirty="0" smtClean="0"/>
              <a:t>z</a:t>
            </a:r>
            <a:r>
              <a:rPr lang="cs-CZ" sz="2000" dirty="0" smtClean="0"/>
              <a:t> </a:t>
            </a:r>
            <a:r>
              <a:rPr lang="en-GB" sz="2000" dirty="0" smtClean="0"/>
              <a:t>USA</a:t>
            </a:r>
            <a:r>
              <a:rPr lang="en-GB" sz="2000" dirty="0"/>
              <a:t>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Příjmy</a:t>
            </a:r>
            <a:r>
              <a:rPr lang="en-GB" sz="2000" dirty="0" smtClean="0"/>
              <a:t> </a:t>
            </a:r>
            <a:r>
              <a:rPr lang="en-GB" sz="2000" dirty="0" err="1" smtClean="0"/>
              <a:t>zcestovního</a:t>
            </a:r>
            <a:r>
              <a:rPr lang="en-GB" sz="2000" dirty="0" smtClean="0"/>
              <a:t> </a:t>
            </a:r>
            <a:r>
              <a:rPr lang="en-GB" sz="2000" dirty="0" err="1"/>
              <a:t>ruchu</a:t>
            </a:r>
            <a:r>
              <a:rPr lang="en-GB" sz="2000" dirty="0"/>
              <a:t> </a:t>
            </a:r>
            <a:r>
              <a:rPr lang="en-GB" sz="2000" dirty="0" err="1"/>
              <a:t>dosáhly</a:t>
            </a:r>
            <a:r>
              <a:rPr lang="en-GB" sz="2000" dirty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roce</a:t>
            </a:r>
            <a:r>
              <a:rPr lang="en-GB" sz="2000" dirty="0" smtClean="0"/>
              <a:t> </a:t>
            </a:r>
            <a:r>
              <a:rPr lang="en-GB" sz="2000" dirty="0"/>
              <a:t>2008 </a:t>
            </a:r>
            <a:r>
              <a:rPr lang="en-GB" sz="2000" dirty="0" err="1"/>
              <a:t>celkem</a:t>
            </a:r>
            <a:r>
              <a:rPr lang="en-GB" sz="2000" dirty="0"/>
              <a:t> </a:t>
            </a:r>
            <a:r>
              <a:rPr lang="en-GB" sz="2000" dirty="0" smtClean="0"/>
              <a:t>3,7 </a:t>
            </a:r>
            <a:r>
              <a:rPr lang="en-GB" sz="2000" dirty="0" err="1"/>
              <a:t>mld</a:t>
            </a:r>
            <a:r>
              <a:rPr lang="en-GB" sz="2000" dirty="0"/>
              <a:t> $, </a:t>
            </a:r>
            <a:r>
              <a:rPr lang="cs-CZ" sz="2000" dirty="0" smtClean="0"/>
              <a:t>v </a:t>
            </a:r>
            <a:r>
              <a:rPr lang="en-GB" sz="2000" dirty="0" err="1" smtClean="0"/>
              <a:t>následujícím</a:t>
            </a:r>
            <a:r>
              <a:rPr lang="en-GB" sz="2000" dirty="0" smtClean="0"/>
              <a:t> </a:t>
            </a:r>
            <a:r>
              <a:rPr lang="en-GB" sz="2000" dirty="0" err="1" smtClean="0"/>
              <a:t>mírně</a:t>
            </a:r>
            <a:r>
              <a:rPr lang="cs-CZ" sz="2000" dirty="0" smtClean="0"/>
              <a:t> </a:t>
            </a:r>
            <a:r>
              <a:rPr lang="en-GB" sz="2000" dirty="0" err="1" smtClean="0"/>
              <a:t>poklesly</a:t>
            </a: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Přes</a:t>
            </a:r>
            <a:r>
              <a:rPr lang="en-GB" sz="2000" dirty="0" smtClean="0"/>
              <a:t> </a:t>
            </a:r>
            <a:r>
              <a:rPr lang="en-GB" sz="2000" dirty="0" err="1" smtClean="0"/>
              <a:t>nepatrný</a:t>
            </a:r>
            <a:r>
              <a:rPr lang="cs-CZ" sz="2000" dirty="0" smtClean="0"/>
              <a:t> </a:t>
            </a:r>
            <a:r>
              <a:rPr lang="en-GB" sz="2000" dirty="0" err="1" smtClean="0"/>
              <a:t>pokles</a:t>
            </a:r>
            <a:r>
              <a:rPr lang="en-GB" sz="2000" dirty="0" smtClean="0"/>
              <a:t> </a:t>
            </a:r>
            <a:r>
              <a:rPr lang="en-GB" sz="2000" dirty="0"/>
              <a:t>Puerto Rico </a:t>
            </a:r>
            <a:r>
              <a:rPr lang="en-GB" sz="2000" dirty="0" err="1" smtClean="0"/>
              <a:t>zůstává</a:t>
            </a:r>
            <a:r>
              <a:rPr lang="en-GB" sz="2000" dirty="0" smtClean="0"/>
              <a:t> a </a:t>
            </a:r>
            <a:r>
              <a:rPr lang="en-GB" sz="2000" dirty="0" err="1"/>
              <a:t>druhém</a:t>
            </a:r>
            <a:r>
              <a:rPr lang="en-GB" sz="2000" dirty="0"/>
              <a:t> </a:t>
            </a:r>
            <a:r>
              <a:rPr lang="en-GB" sz="2000" dirty="0" err="1" smtClean="0"/>
              <a:t>místě</a:t>
            </a:r>
            <a:r>
              <a:rPr lang="cs-CZ" sz="2000" dirty="0" smtClean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cestovním</a:t>
            </a:r>
            <a:r>
              <a:rPr lang="en-GB" sz="2000" dirty="0" smtClean="0"/>
              <a:t> </a:t>
            </a:r>
            <a:r>
              <a:rPr lang="en-GB" sz="2000" dirty="0" err="1"/>
              <a:t>ruchu</a:t>
            </a:r>
            <a:r>
              <a:rPr lang="en-GB" sz="2000" dirty="0"/>
              <a:t> </a:t>
            </a:r>
            <a:r>
              <a:rPr lang="en-GB" sz="2000" dirty="0" err="1"/>
              <a:t>Karibské</a:t>
            </a:r>
            <a:r>
              <a:rPr lang="en-GB" sz="2000" dirty="0"/>
              <a:t> </a:t>
            </a:r>
            <a:r>
              <a:rPr lang="en-GB" sz="2000" dirty="0" err="1"/>
              <a:t>oblasti</a:t>
            </a:r>
            <a:r>
              <a:rPr lang="en-GB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784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Cestovní ruch na Kubě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Největší</a:t>
            </a:r>
            <a:r>
              <a:rPr lang="en-GB" sz="2000" dirty="0" smtClean="0"/>
              <a:t> </a:t>
            </a:r>
            <a:r>
              <a:rPr lang="en-GB" sz="2000" dirty="0" err="1"/>
              <a:t>ostrov</a:t>
            </a:r>
            <a:r>
              <a:rPr lang="en-GB" sz="2000" dirty="0"/>
              <a:t> </a:t>
            </a:r>
            <a:r>
              <a:rPr lang="en-GB" sz="2000" dirty="0" err="1" smtClean="0"/>
              <a:t>Velkých</a:t>
            </a:r>
            <a:r>
              <a:rPr lang="en-GB" sz="2000" dirty="0" smtClean="0"/>
              <a:t> </a:t>
            </a:r>
            <a:r>
              <a:rPr lang="en-GB" sz="2000" dirty="0" err="1"/>
              <a:t>Antil</a:t>
            </a:r>
            <a:r>
              <a:rPr lang="en-GB" sz="2000" dirty="0"/>
              <a:t> o </a:t>
            </a:r>
            <a:r>
              <a:rPr lang="en-GB" sz="2000" dirty="0" err="1"/>
              <a:t>rozloze</a:t>
            </a:r>
            <a:r>
              <a:rPr lang="en-GB" sz="2000" dirty="0"/>
              <a:t> 110 </a:t>
            </a:r>
            <a:r>
              <a:rPr lang="en-GB" sz="2000" dirty="0" err="1" smtClean="0"/>
              <a:t>tisíc</a:t>
            </a:r>
            <a:r>
              <a:rPr lang="cs-CZ" sz="2000" dirty="0" smtClean="0"/>
              <a:t> </a:t>
            </a:r>
            <a:r>
              <a:rPr lang="en-GB" sz="2000" dirty="0" smtClean="0"/>
              <a:t>km²</a:t>
            </a:r>
            <a:r>
              <a:rPr lang="cs-CZ" sz="2000" dirty="0" smtClean="0"/>
              <a:t> </a:t>
            </a:r>
            <a:r>
              <a:rPr lang="en-GB" sz="2000" dirty="0" err="1" smtClean="0"/>
              <a:t>včetně</a:t>
            </a:r>
            <a:r>
              <a:rPr lang="cs-CZ" sz="2000" dirty="0" smtClean="0"/>
              <a:t> </a:t>
            </a:r>
            <a:r>
              <a:rPr lang="en-GB" sz="2000" dirty="0" err="1" smtClean="0"/>
              <a:t>menších</a:t>
            </a:r>
            <a:r>
              <a:rPr lang="en-GB" sz="2000" dirty="0" smtClean="0"/>
              <a:t> </a:t>
            </a:r>
            <a:r>
              <a:rPr lang="en-GB" sz="2000" dirty="0" err="1" smtClean="0"/>
              <a:t>ostrovů</a:t>
            </a:r>
            <a:r>
              <a:rPr lang="cs-CZ" sz="2000" dirty="0" smtClean="0"/>
              <a:t> </a:t>
            </a:r>
            <a:r>
              <a:rPr lang="en-GB" sz="2000" dirty="0" smtClean="0"/>
              <a:t>u </a:t>
            </a:r>
            <a:r>
              <a:rPr lang="en-GB" sz="2000" dirty="0" err="1" smtClean="0"/>
              <a:t>pobřeží</a:t>
            </a:r>
            <a:r>
              <a:rPr lang="en-GB" sz="2000" dirty="0" smtClean="0"/>
              <a:t> </a:t>
            </a:r>
            <a:r>
              <a:rPr lang="en-GB" sz="2000" dirty="0" err="1" smtClean="0"/>
              <a:t>asi</a:t>
            </a:r>
            <a:r>
              <a:rPr lang="en-GB" sz="2000" dirty="0" smtClean="0"/>
              <a:t> </a:t>
            </a:r>
            <a:r>
              <a:rPr lang="cs-CZ" sz="2000" dirty="0" smtClean="0"/>
              <a:t>j</a:t>
            </a:r>
            <a:r>
              <a:rPr lang="en-GB" sz="2000" dirty="0" err="1" smtClean="0"/>
              <a:t>ako</a:t>
            </a:r>
            <a:r>
              <a:rPr lang="en-GB" sz="2000" dirty="0" smtClean="0"/>
              <a:t> </a:t>
            </a:r>
            <a:r>
              <a:rPr lang="en-GB" sz="2000" dirty="0" err="1" smtClean="0"/>
              <a:t>bývalé</a:t>
            </a:r>
            <a:r>
              <a:rPr lang="en-GB" sz="2000" dirty="0" smtClean="0"/>
              <a:t> </a:t>
            </a:r>
            <a:r>
              <a:rPr lang="en-GB" sz="2000" dirty="0" err="1" smtClean="0"/>
              <a:t>Československo</a:t>
            </a:r>
            <a:r>
              <a:rPr lang="en-GB" sz="2000" dirty="0" smtClean="0"/>
              <a:t> </a:t>
            </a:r>
            <a:r>
              <a:rPr lang="en-GB" sz="2000" dirty="0"/>
              <a:t>bez </a:t>
            </a:r>
            <a:r>
              <a:rPr lang="en-GB" sz="2000" dirty="0" err="1" smtClean="0"/>
              <a:t>Východoslovenského</a:t>
            </a:r>
            <a:r>
              <a:rPr lang="en-GB" sz="2000" dirty="0" smtClean="0"/>
              <a:t> </a:t>
            </a:r>
            <a:r>
              <a:rPr lang="en-GB" sz="2000" dirty="0" err="1"/>
              <a:t>kraje</a:t>
            </a:r>
            <a:r>
              <a:rPr lang="en-GB" sz="2000" dirty="0"/>
              <a:t>) </a:t>
            </a:r>
            <a:r>
              <a:rPr lang="en-GB" sz="2000" dirty="0" err="1" smtClean="0"/>
              <a:t>obývá</a:t>
            </a:r>
            <a:r>
              <a:rPr lang="en-GB" sz="2000" dirty="0" smtClean="0"/>
              <a:t> </a:t>
            </a:r>
            <a:r>
              <a:rPr lang="en-GB" sz="2000" dirty="0"/>
              <a:t>11,5 mil. </a:t>
            </a:r>
            <a:r>
              <a:rPr lang="en-GB" sz="2000" dirty="0" err="1" smtClean="0"/>
              <a:t>obyvatel</a:t>
            </a:r>
            <a:r>
              <a:rPr lang="en-GB" sz="2000" dirty="0" smtClean="0"/>
              <a:t> </a:t>
            </a:r>
            <a:r>
              <a:rPr lang="en-GB" sz="2000" dirty="0" err="1" smtClean="0"/>
              <a:t>bělochů</a:t>
            </a:r>
            <a:r>
              <a:rPr lang="en-GB" sz="2000" dirty="0" smtClean="0"/>
              <a:t>, </a:t>
            </a:r>
            <a:r>
              <a:rPr lang="en-GB" sz="2000" dirty="0" err="1" smtClean="0"/>
              <a:t>mulatůa</a:t>
            </a:r>
            <a:r>
              <a:rPr lang="en-GB" sz="2000" dirty="0" smtClean="0"/>
              <a:t> </a:t>
            </a:r>
            <a:r>
              <a:rPr lang="en-GB" sz="2000" dirty="0" err="1" smtClean="0"/>
              <a:t>černochů</a:t>
            </a:r>
            <a:r>
              <a:rPr lang="en-GB" sz="2000" dirty="0" smtClean="0"/>
              <a:t> </a:t>
            </a:r>
            <a:r>
              <a:rPr lang="en-GB" sz="2000" dirty="0" err="1"/>
              <a:t>mluvících</a:t>
            </a:r>
            <a:r>
              <a:rPr lang="en-GB" sz="2000" dirty="0"/>
              <a:t> </a:t>
            </a:r>
            <a:r>
              <a:rPr lang="en-GB" sz="2000" dirty="0" err="1" smtClean="0"/>
              <a:t>španělsky</a:t>
            </a:r>
            <a:r>
              <a:rPr lang="en-GB" sz="2000" dirty="0"/>
              <a:t>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Hlavním</a:t>
            </a:r>
            <a:r>
              <a:rPr lang="en-GB" sz="2000" dirty="0" smtClean="0"/>
              <a:t> </a:t>
            </a:r>
            <a:r>
              <a:rPr lang="en-GB" sz="2000" dirty="0" err="1" smtClean="0"/>
              <a:t>městem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en-GB" sz="2000" b="1" dirty="0" smtClean="0"/>
              <a:t>Havana</a:t>
            </a:r>
            <a:r>
              <a:rPr lang="en-GB" sz="2000" dirty="0" smtClean="0"/>
              <a:t>,</a:t>
            </a:r>
            <a:r>
              <a:rPr lang="cs-CZ" sz="2000" dirty="0" smtClean="0"/>
              <a:t> </a:t>
            </a:r>
            <a:r>
              <a:rPr lang="en-GB" sz="2000" dirty="0" err="1" smtClean="0"/>
              <a:t>největší</a:t>
            </a:r>
            <a:r>
              <a:rPr lang="en-GB" sz="2000" dirty="0" smtClean="0"/>
              <a:t> </a:t>
            </a:r>
            <a:r>
              <a:rPr lang="cs-CZ" sz="2000" dirty="0" smtClean="0"/>
              <a:t>k</a:t>
            </a:r>
            <a:r>
              <a:rPr lang="en-GB" sz="2000" dirty="0" err="1" smtClean="0"/>
              <a:t>aribské</a:t>
            </a:r>
            <a:r>
              <a:rPr lang="en-GB" sz="2000" dirty="0" smtClean="0"/>
              <a:t> </a:t>
            </a:r>
            <a:r>
              <a:rPr lang="en-GB" sz="2000" dirty="0" err="1" smtClean="0"/>
              <a:t>velkoměsto</a:t>
            </a:r>
            <a:r>
              <a:rPr lang="en-GB" sz="2000" dirty="0" smtClean="0"/>
              <a:t> </a:t>
            </a:r>
            <a:r>
              <a:rPr lang="en-GB" sz="2000" dirty="0"/>
              <a:t>(2,2 mil. </a:t>
            </a:r>
            <a:r>
              <a:rPr lang="en-GB" sz="2000" dirty="0" err="1"/>
              <a:t>obyvatel</a:t>
            </a:r>
            <a:r>
              <a:rPr lang="en-GB" sz="2000" dirty="0"/>
              <a:t>).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Přírodní</a:t>
            </a:r>
            <a:r>
              <a:rPr lang="en-GB" sz="2000" dirty="0" smtClean="0"/>
              <a:t> </a:t>
            </a:r>
            <a:r>
              <a:rPr lang="en-GB" sz="2000" dirty="0" err="1"/>
              <a:t>podmínky</a:t>
            </a:r>
            <a:r>
              <a:rPr lang="en-GB" sz="2000" dirty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/>
              <a:t>obdobné</a:t>
            </a:r>
            <a:r>
              <a:rPr lang="en-GB" sz="2000" dirty="0"/>
              <a:t> </a:t>
            </a:r>
            <a:r>
              <a:rPr lang="en-GB" sz="2000" dirty="0" err="1"/>
              <a:t>jako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 smtClean="0"/>
              <a:t>ostatních</a:t>
            </a:r>
            <a:r>
              <a:rPr lang="en-GB" sz="2000" dirty="0" smtClean="0"/>
              <a:t> </a:t>
            </a:r>
            <a:r>
              <a:rPr lang="en-GB" sz="2000" dirty="0" err="1"/>
              <a:t>ostrovech</a:t>
            </a:r>
            <a:r>
              <a:rPr lang="en-GB" sz="2000" dirty="0"/>
              <a:t>. </a:t>
            </a:r>
            <a:r>
              <a:rPr lang="en-GB" sz="2000" dirty="0" err="1" smtClean="0"/>
              <a:t>Pobřežní</a:t>
            </a:r>
            <a:r>
              <a:rPr lang="en-GB" sz="2000" dirty="0" smtClean="0"/>
              <a:t> </a:t>
            </a:r>
            <a:r>
              <a:rPr lang="en-GB" sz="2000" dirty="0" err="1" smtClean="0"/>
              <a:t>čára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en-GB" sz="2000" dirty="0" err="1" smtClean="0"/>
              <a:t>členitá</a:t>
            </a:r>
            <a:r>
              <a:rPr lang="en-GB" sz="2000" dirty="0" smtClean="0"/>
              <a:t> (3</a:t>
            </a:r>
            <a:r>
              <a:rPr lang="cs-CZ" sz="2000" dirty="0" smtClean="0"/>
              <a:t> </a:t>
            </a:r>
            <a:r>
              <a:rPr lang="en-GB" sz="2000" dirty="0" smtClean="0"/>
              <a:t>735 km)</a:t>
            </a:r>
            <a:r>
              <a:rPr lang="cs-CZ" sz="2000" dirty="0" smtClean="0"/>
              <a:t> </a:t>
            </a:r>
            <a:r>
              <a:rPr lang="en-GB" sz="2000" dirty="0" smtClean="0"/>
              <a:t>a </a:t>
            </a:r>
            <a:r>
              <a:rPr lang="en-GB" sz="2000" dirty="0"/>
              <a:t>je </a:t>
            </a:r>
            <a:r>
              <a:rPr lang="en-GB" sz="2000" dirty="0" err="1" smtClean="0"/>
              <a:t>nejdelší</a:t>
            </a:r>
            <a:r>
              <a:rPr lang="en-GB" sz="2000" dirty="0" smtClean="0"/>
              <a:t> </a:t>
            </a:r>
            <a:r>
              <a:rPr lang="en-GB" sz="2000" dirty="0" err="1"/>
              <a:t>ze</a:t>
            </a:r>
            <a:r>
              <a:rPr lang="en-GB" sz="2000" dirty="0"/>
              <a:t> </a:t>
            </a:r>
            <a:r>
              <a:rPr lang="en-GB" sz="2000" dirty="0" err="1" smtClean="0"/>
              <a:t>všech</a:t>
            </a:r>
            <a:r>
              <a:rPr lang="en-GB" sz="2000" dirty="0" smtClean="0"/>
              <a:t> </a:t>
            </a:r>
            <a:r>
              <a:rPr lang="en-GB" sz="2000" dirty="0" err="1" smtClean="0"/>
              <a:t>karibských</a:t>
            </a:r>
            <a:r>
              <a:rPr lang="en-GB" sz="2000" dirty="0" smtClean="0"/>
              <a:t> </a:t>
            </a:r>
            <a:r>
              <a:rPr lang="en-GB" sz="2000" dirty="0" err="1" smtClean="0"/>
              <a:t>ostrovů</a:t>
            </a:r>
            <a:r>
              <a:rPr lang="en-GB" sz="2000" dirty="0" smtClean="0"/>
              <a:t>. </a:t>
            </a:r>
            <a:r>
              <a:rPr lang="en-GB" sz="2000" dirty="0" err="1"/>
              <a:t>Kuba</a:t>
            </a:r>
            <a:r>
              <a:rPr lang="en-GB" sz="2000" dirty="0"/>
              <a:t> </a:t>
            </a:r>
            <a:r>
              <a:rPr lang="en-GB" sz="2000" dirty="0" err="1" smtClean="0"/>
              <a:t>přes</a:t>
            </a:r>
            <a:r>
              <a:rPr lang="en-GB" sz="2000" dirty="0" smtClean="0"/>
              <a:t> </a:t>
            </a:r>
            <a:r>
              <a:rPr lang="en-GB" sz="2000" dirty="0" err="1"/>
              <a:t>svou</a:t>
            </a:r>
            <a:r>
              <a:rPr lang="en-GB" sz="2000" dirty="0"/>
              <a:t> </a:t>
            </a:r>
            <a:r>
              <a:rPr lang="en-GB" sz="2000" dirty="0" err="1" smtClean="0"/>
              <a:t>relativně</a:t>
            </a:r>
            <a:r>
              <a:rPr lang="cs-CZ" sz="2000" dirty="0" smtClean="0"/>
              <a:t> </a:t>
            </a:r>
            <a:r>
              <a:rPr lang="en-GB" sz="2000" dirty="0" err="1" smtClean="0"/>
              <a:t>velkou</a:t>
            </a:r>
            <a:r>
              <a:rPr lang="en-GB" sz="2000" dirty="0" smtClean="0"/>
              <a:t> </a:t>
            </a:r>
            <a:r>
              <a:rPr lang="en-GB" sz="2000" dirty="0" err="1"/>
              <a:t>rozlohu</a:t>
            </a:r>
            <a:r>
              <a:rPr lang="en-GB" sz="2000" dirty="0"/>
              <a:t> </a:t>
            </a:r>
            <a:r>
              <a:rPr lang="en-GB" sz="2000" dirty="0" err="1"/>
              <a:t>nemá</a:t>
            </a:r>
            <a:r>
              <a:rPr lang="en-GB" sz="2000" dirty="0"/>
              <a:t> </a:t>
            </a:r>
            <a:r>
              <a:rPr lang="en-GB" sz="2000" dirty="0" err="1"/>
              <a:t>moc</a:t>
            </a:r>
            <a:r>
              <a:rPr lang="en-GB" sz="2000" dirty="0"/>
              <a:t> </a:t>
            </a:r>
            <a:r>
              <a:rPr lang="en-GB" sz="2000" dirty="0" err="1"/>
              <a:t>vysoké</a:t>
            </a:r>
            <a:r>
              <a:rPr lang="en-GB" sz="2000" dirty="0"/>
              <a:t> </a:t>
            </a:r>
            <a:r>
              <a:rPr lang="en-GB" sz="2000" dirty="0" err="1"/>
              <a:t>hory</a:t>
            </a:r>
            <a:r>
              <a:rPr lang="en-GB" sz="2000" dirty="0"/>
              <a:t> </a:t>
            </a:r>
            <a:r>
              <a:rPr lang="en-GB" sz="2000" dirty="0" smtClean="0"/>
              <a:t>(Sierra </a:t>
            </a:r>
            <a:r>
              <a:rPr lang="cs-CZ" sz="2000" dirty="0" smtClean="0"/>
              <a:t>M</a:t>
            </a:r>
            <a:r>
              <a:rPr lang="en-GB" sz="2000" dirty="0" err="1" smtClean="0"/>
              <a:t>aestra</a:t>
            </a:r>
            <a:r>
              <a:rPr lang="cs-CZ" sz="2000" dirty="0" smtClean="0"/>
              <a:t> </a:t>
            </a:r>
            <a:r>
              <a:rPr lang="en-GB" sz="2000" dirty="0" smtClean="0"/>
              <a:t>s</a:t>
            </a:r>
            <a:r>
              <a:rPr lang="cs-CZ" sz="2000" dirty="0" smtClean="0"/>
              <a:t> </a:t>
            </a:r>
            <a:r>
              <a:rPr lang="en-GB" sz="2000" dirty="0" err="1" smtClean="0"/>
              <a:t>vrcholem</a:t>
            </a:r>
            <a:r>
              <a:rPr lang="en-GB" sz="2000" dirty="0" smtClean="0"/>
              <a:t> </a:t>
            </a:r>
            <a:r>
              <a:rPr lang="en-GB" sz="2000" dirty="0"/>
              <a:t>Pico </a:t>
            </a:r>
            <a:r>
              <a:rPr lang="en-GB" sz="2000" dirty="0" err="1"/>
              <a:t>Turquino</a:t>
            </a:r>
            <a:r>
              <a:rPr lang="en-GB" sz="2000" dirty="0"/>
              <a:t> 1974 </a:t>
            </a:r>
            <a:r>
              <a:rPr lang="en-GB" sz="2000" dirty="0" smtClean="0"/>
              <a:t>m; </a:t>
            </a:r>
            <a:r>
              <a:rPr lang="en-GB" sz="2000" dirty="0" err="1"/>
              <a:t>jde</a:t>
            </a:r>
            <a:r>
              <a:rPr lang="en-GB" sz="2000" dirty="0"/>
              <a:t> </a:t>
            </a:r>
            <a:r>
              <a:rPr lang="en-GB" sz="2000" dirty="0" smtClean="0"/>
              <a:t>o</a:t>
            </a:r>
            <a:r>
              <a:rPr lang="cs-CZ" sz="2000" dirty="0" smtClean="0"/>
              <a:t> </a:t>
            </a:r>
            <a:r>
              <a:rPr lang="en-GB" sz="2000" dirty="0" err="1" smtClean="0"/>
              <a:t>národní</a:t>
            </a:r>
            <a:r>
              <a:rPr lang="en-GB" sz="2000" dirty="0" smtClean="0"/>
              <a:t> </a:t>
            </a:r>
            <a:r>
              <a:rPr lang="en-GB" sz="2000" dirty="0"/>
              <a:t>park).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smtClean="0"/>
              <a:t>Na </a:t>
            </a:r>
            <a:r>
              <a:rPr lang="en-GB" sz="2000" dirty="0" err="1" smtClean="0"/>
              <a:t>Kuběje</a:t>
            </a:r>
            <a:r>
              <a:rPr lang="en-GB" sz="2000" dirty="0" smtClean="0"/>
              <a:t> </a:t>
            </a:r>
            <a:r>
              <a:rPr lang="en-GB" sz="2000" dirty="0" err="1"/>
              <a:t>velké</a:t>
            </a:r>
            <a:r>
              <a:rPr lang="en-GB" sz="2000" dirty="0"/>
              <a:t> </a:t>
            </a:r>
            <a:r>
              <a:rPr lang="en-GB" sz="2000" dirty="0" err="1" smtClean="0"/>
              <a:t>množství</a:t>
            </a:r>
            <a:r>
              <a:rPr lang="cs-CZ" sz="2000" dirty="0" smtClean="0"/>
              <a:t> k</a:t>
            </a:r>
            <a:r>
              <a:rPr lang="en-GB" sz="2000" dirty="0" err="1" smtClean="0"/>
              <a:t>rasových</a:t>
            </a:r>
            <a:r>
              <a:rPr lang="en-GB" sz="2000" dirty="0" smtClean="0"/>
              <a:t> </a:t>
            </a:r>
            <a:r>
              <a:rPr lang="en-GB" sz="2000" dirty="0" err="1" smtClean="0"/>
              <a:t>jeskyní</a:t>
            </a:r>
            <a:r>
              <a:rPr lang="en-GB" sz="2000" dirty="0" smtClean="0"/>
              <a:t>, z</a:t>
            </a:r>
            <a:r>
              <a:rPr lang="cs-CZ" sz="2000" dirty="0" smtClean="0"/>
              <a:t> </a:t>
            </a:r>
            <a:r>
              <a:rPr lang="en-GB" sz="2000" dirty="0" err="1" smtClean="0"/>
              <a:t>nichž</a:t>
            </a:r>
            <a:r>
              <a:rPr lang="cs-CZ" sz="2000" dirty="0" smtClean="0"/>
              <a:t> </a:t>
            </a:r>
            <a:r>
              <a:rPr lang="en-GB" sz="2000" dirty="0" err="1" smtClean="0"/>
              <a:t>například</a:t>
            </a:r>
            <a:r>
              <a:rPr lang="cs-CZ" sz="2000" dirty="0" smtClean="0"/>
              <a:t> </a:t>
            </a:r>
            <a:r>
              <a:rPr lang="en-GB" sz="2000" dirty="0" smtClean="0"/>
              <a:t>Santo </a:t>
            </a:r>
            <a:r>
              <a:rPr lang="en-GB" sz="2000" dirty="0" err="1" smtClean="0"/>
              <a:t>Tomás</a:t>
            </a:r>
            <a:r>
              <a:rPr lang="cs-CZ" sz="2000" dirty="0" smtClean="0"/>
              <a:t> </a:t>
            </a:r>
            <a:r>
              <a:rPr lang="en-GB" sz="2000" dirty="0" err="1" smtClean="0"/>
              <a:t>má</a:t>
            </a:r>
            <a:r>
              <a:rPr lang="en-GB" sz="2000" dirty="0" smtClean="0"/>
              <a:t> </a:t>
            </a:r>
            <a:r>
              <a:rPr lang="en-GB" sz="2000" dirty="0" err="1"/>
              <a:t>kolem</a:t>
            </a:r>
            <a:r>
              <a:rPr lang="en-GB" sz="2000" dirty="0"/>
              <a:t> 17 km. Na </a:t>
            </a:r>
            <a:r>
              <a:rPr lang="en-GB" sz="2000" dirty="0" err="1"/>
              <a:t>pomezí</a:t>
            </a:r>
            <a:r>
              <a:rPr lang="en-GB" sz="2000" dirty="0"/>
              <a:t> </a:t>
            </a:r>
            <a:r>
              <a:rPr lang="en-GB" sz="2000" dirty="0" err="1" smtClean="0"/>
              <a:t>provincií</a:t>
            </a:r>
            <a:r>
              <a:rPr lang="en-GB" sz="2000" dirty="0" smtClean="0"/>
              <a:t> </a:t>
            </a:r>
            <a:r>
              <a:rPr lang="cs-CZ" sz="2000" dirty="0" smtClean="0"/>
              <a:t>G</a:t>
            </a:r>
            <a:r>
              <a:rPr lang="en-GB" sz="2000" dirty="0" err="1" smtClean="0"/>
              <a:t>uantanámo</a:t>
            </a:r>
            <a:r>
              <a:rPr lang="en-GB" sz="2000" dirty="0" smtClean="0"/>
              <a:t> a </a:t>
            </a:r>
            <a:r>
              <a:rPr lang="en-GB" sz="2000" dirty="0" err="1" smtClean="0"/>
              <a:t>Holguínse</a:t>
            </a:r>
            <a:r>
              <a:rPr lang="en-GB" sz="2000" dirty="0" smtClean="0"/>
              <a:t> </a:t>
            </a:r>
            <a:r>
              <a:rPr lang="en-GB" sz="2000" dirty="0" err="1"/>
              <a:t>nachází</a:t>
            </a:r>
            <a:r>
              <a:rPr lang="en-GB" sz="2000" dirty="0"/>
              <a:t> </a:t>
            </a:r>
            <a:r>
              <a:rPr lang="en-GB" sz="2000" dirty="0" err="1" smtClean="0"/>
              <a:t>Humboldtův</a:t>
            </a:r>
            <a:r>
              <a:rPr lang="en-GB" sz="2000" dirty="0" smtClean="0"/>
              <a:t> </a:t>
            </a:r>
            <a:r>
              <a:rPr lang="en-GB" sz="2000" dirty="0" err="1"/>
              <a:t>národní</a:t>
            </a:r>
            <a:r>
              <a:rPr lang="en-GB" sz="2000" dirty="0"/>
              <a:t> </a:t>
            </a:r>
            <a:r>
              <a:rPr lang="en-GB" sz="2000" dirty="0" smtClean="0"/>
              <a:t>park, </a:t>
            </a:r>
            <a:r>
              <a:rPr lang="en-GB" sz="2000" dirty="0" err="1" smtClean="0"/>
              <a:t>který</a:t>
            </a:r>
            <a:r>
              <a:rPr lang="cs-CZ" sz="2000" dirty="0" smtClean="0"/>
              <a:t> </a:t>
            </a:r>
            <a:r>
              <a:rPr lang="en-GB" sz="2000" dirty="0" smtClean="0"/>
              <a:t>je </a:t>
            </a:r>
            <a:r>
              <a:rPr lang="en-GB" sz="2000" dirty="0" err="1"/>
              <a:t>zapsán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seznam</a:t>
            </a:r>
            <a:r>
              <a:rPr lang="en-GB" sz="2000" dirty="0"/>
              <a:t> </a:t>
            </a:r>
            <a:r>
              <a:rPr lang="cs-CZ" sz="2000" dirty="0" smtClean="0"/>
              <a:t>U</a:t>
            </a:r>
            <a:r>
              <a:rPr lang="en-GB" sz="2000" dirty="0" smtClean="0"/>
              <a:t>NESCO</a:t>
            </a:r>
            <a:r>
              <a:rPr lang="en-GB" sz="2000" dirty="0"/>
              <a:t>. </a:t>
            </a:r>
            <a:r>
              <a:rPr lang="en-GB" sz="2000" dirty="0" smtClean="0"/>
              <a:t>Dal</a:t>
            </a:r>
            <a:r>
              <a:rPr lang="cs-CZ" sz="2000" dirty="0"/>
              <a:t>š</a:t>
            </a:r>
            <a:r>
              <a:rPr lang="en-GB" sz="2000" dirty="0" err="1" smtClean="0"/>
              <a:t>ím</a:t>
            </a:r>
            <a:r>
              <a:rPr lang="en-GB" sz="2000" dirty="0" smtClean="0"/>
              <a:t> </a:t>
            </a:r>
            <a:r>
              <a:rPr lang="en-GB" sz="2000" dirty="0" err="1"/>
              <a:t>národním</a:t>
            </a:r>
            <a:r>
              <a:rPr lang="en-GB" sz="2000" dirty="0"/>
              <a:t> </a:t>
            </a:r>
            <a:r>
              <a:rPr lang="en-GB" sz="2000" dirty="0" err="1"/>
              <a:t>parkem</a:t>
            </a:r>
            <a:r>
              <a:rPr lang="en-GB" sz="2000" dirty="0"/>
              <a:t> </a:t>
            </a:r>
            <a:r>
              <a:rPr lang="en-GB" sz="2000" dirty="0" err="1"/>
              <a:t>ze</a:t>
            </a:r>
            <a:r>
              <a:rPr lang="en-GB" sz="2000" dirty="0"/>
              <a:t> </a:t>
            </a:r>
            <a:r>
              <a:rPr lang="en-GB" sz="2000" dirty="0" err="1"/>
              <a:t>seznamu</a:t>
            </a:r>
            <a:r>
              <a:rPr lang="en-GB" sz="2000" dirty="0"/>
              <a:t> UNESCO je </a:t>
            </a:r>
            <a:r>
              <a:rPr lang="en-GB" sz="2000" dirty="0" err="1" smtClean="0"/>
              <a:t>národní</a:t>
            </a:r>
            <a:r>
              <a:rPr lang="en-GB" sz="2000" dirty="0" smtClean="0"/>
              <a:t> </a:t>
            </a:r>
            <a:r>
              <a:rPr lang="en-GB" sz="2000" dirty="0"/>
              <a:t>park </a:t>
            </a:r>
            <a:r>
              <a:rPr lang="en-GB" sz="2000" dirty="0" err="1" smtClean="0"/>
              <a:t>Vylodění</a:t>
            </a:r>
            <a:r>
              <a:rPr lang="en-GB" sz="2000" dirty="0" smtClean="0"/>
              <a:t> z</a:t>
            </a:r>
            <a:r>
              <a:rPr lang="cs-CZ" sz="2000" dirty="0" smtClean="0"/>
              <a:t> </a:t>
            </a:r>
            <a:r>
              <a:rPr lang="en-GB" sz="2000" dirty="0" err="1" smtClean="0"/>
              <a:t>lodi</a:t>
            </a:r>
            <a:r>
              <a:rPr lang="en-GB" sz="2000" dirty="0" smtClean="0"/>
              <a:t> </a:t>
            </a:r>
            <a:r>
              <a:rPr lang="cs-CZ" sz="2000" dirty="0" smtClean="0"/>
              <a:t>G</a:t>
            </a:r>
            <a:r>
              <a:rPr lang="en-GB" sz="2000" dirty="0" err="1" smtClean="0"/>
              <a:t>ranma</a:t>
            </a:r>
            <a:r>
              <a:rPr lang="cs-CZ" sz="2000" dirty="0" smtClean="0"/>
              <a:t> </a:t>
            </a:r>
            <a:r>
              <a:rPr lang="en-GB" sz="2000" dirty="0" err="1" smtClean="0"/>
              <a:t>nacházející</a:t>
            </a:r>
            <a:r>
              <a:rPr lang="en-GB" sz="2000" dirty="0" smtClean="0"/>
              <a:t> </a:t>
            </a:r>
            <a:r>
              <a:rPr lang="en-GB" sz="2000" dirty="0"/>
              <a:t>se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provincii</a:t>
            </a:r>
            <a:r>
              <a:rPr lang="en-GB" sz="2000" dirty="0" smtClean="0"/>
              <a:t> </a:t>
            </a:r>
            <a:r>
              <a:rPr lang="en-GB" sz="2000" dirty="0" err="1"/>
              <a:t>Oriente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5194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Cestovní ruch na Kubě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Největší</a:t>
            </a:r>
            <a:r>
              <a:rPr lang="en-GB" sz="2000" dirty="0" smtClean="0"/>
              <a:t> </a:t>
            </a:r>
            <a:r>
              <a:rPr lang="en-GB" sz="2000" dirty="0" err="1"/>
              <a:t>ostrov</a:t>
            </a:r>
            <a:r>
              <a:rPr lang="en-GB" sz="2000" dirty="0"/>
              <a:t> </a:t>
            </a:r>
            <a:r>
              <a:rPr lang="en-GB" sz="2000" dirty="0" err="1" smtClean="0"/>
              <a:t>Velkých</a:t>
            </a:r>
            <a:r>
              <a:rPr lang="en-GB" sz="2000" dirty="0" smtClean="0"/>
              <a:t> </a:t>
            </a:r>
            <a:r>
              <a:rPr lang="en-GB" sz="2000" dirty="0" err="1"/>
              <a:t>Antil</a:t>
            </a:r>
            <a:r>
              <a:rPr lang="en-GB" sz="2000" dirty="0"/>
              <a:t> o </a:t>
            </a:r>
            <a:r>
              <a:rPr lang="en-GB" sz="2000" dirty="0" err="1"/>
              <a:t>rozloze</a:t>
            </a:r>
            <a:r>
              <a:rPr lang="en-GB" sz="2000" dirty="0"/>
              <a:t> 110 </a:t>
            </a:r>
            <a:r>
              <a:rPr lang="en-GB" sz="2000" dirty="0" err="1" smtClean="0"/>
              <a:t>tisíc</a:t>
            </a:r>
            <a:r>
              <a:rPr lang="cs-CZ" sz="2000" dirty="0" smtClean="0"/>
              <a:t> </a:t>
            </a:r>
            <a:r>
              <a:rPr lang="en-GB" sz="2000" dirty="0" smtClean="0"/>
              <a:t>km²</a:t>
            </a:r>
            <a:r>
              <a:rPr lang="cs-CZ" sz="2000" dirty="0" smtClean="0"/>
              <a:t> </a:t>
            </a:r>
            <a:r>
              <a:rPr lang="en-GB" sz="2000" dirty="0" err="1" smtClean="0"/>
              <a:t>včetně</a:t>
            </a:r>
            <a:r>
              <a:rPr lang="cs-CZ" sz="2000" dirty="0" smtClean="0"/>
              <a:t> </a:t>
            </a:r>
            <a:r>
              <a:rPr lang="en-GB" sz="2000" dirty="0" err="1" smtClean="0"/>
              <a:t>menších</a:t>
            </a:r>
            <a:r>
              <a:rPr lang="en-GB" sz="2000" dirty="0" smtClean="0"/>
              <a:t> </a:t>
            </a:r>
            <a:r>
              <a:rPr lang="en-GB" sz="2000" dirty="0" err="1" smtClean="0"/>
              <a:t>ostrovů</a:t>
            </a:r>
            <a:r>
              <a:rPr lang="cs-CZ" sz="2000" dirty="0" smtClean="0"/>
              <a:t> </a:t>
            </a:r>
            <a:r>
              <a:rPr lang="en-GB" sz="2000" dirty="0" smtClean="0"/>
              <a:t>u </a:t>
            </a:r>
            <a:r>
              <a:rPr lang="en-GB" sz="2000" dirty="0" err="1" smtClean="0"/>
              <a:t>pobřeží</a:t>
            </a:r>
            <a:r>
              <a:rPr lang="en-GB" sz="2000" dirty="0" smtClean="0"/>
              <a:t> </a:t>
            </a:r>
            <a:r>
              <a:rPr lang="en-GB" sz="2000" dirty="0" err="1" smtClean="0"/>
              <a:t>asi</a:t>
            </a:r>
            <a:r>
              <a:rPr lang="en-GB" sz="2000" dirty="0" smtClean="0"/>
              <a:t> </a:t>
            </a:r>
            <a:r>
              <a:rPr lang="cs-CZ" sz="2000" dirty="0" smtClean="0"/>
              <a:t>j</a:t>
            </a:r>
            <a:r>
              <a:rPr lang="en-GB" sz="2000" dirty="0" err="1" smtClean="0"/>
              <a:t>ako</a:t>
            </a:r>
            <a:r>
              <a:rPr lang="en-GB" sz="2000" dirty="0" smtClean="0"/>
              <a:t> </a:t>
            </a:r>
            <a:r>
              <a:rPr lang="en-GB" sz="2000" dirty="0" err="1" smtClean="0"/>
              <a:t>bývalé</a:t>
            </a:r>
            <a:r>
              <a:rPr lang="en-GB" sz="2000" dirty="0" smtClean="0"/>
              <a:t> </a:t>
            </a:r>
            <a:r>
              <a:rPr lang="en-GB" sz="2000" dirty="0" err="1" smtClean="0"/>
              <a:t>Československo</a:t>
            </a:r>
            <a:r>
              <a:rPr lang="en-GB" sz="2000" dirty="0" smtClean="0"/>
              <a:t> </a:t>
            </a:r>
            <a:r>
              <a:rPr lang="en-GB" sz="2000" dirty="0"/>
              <a:t>bez </a:t>
            </a:r>
            <a:r>
              <a:rPr lang="en-GB" sz="2000" dirty="0" err="1" smtClean="0"/>
              <a:t>Východoslovenského</a:t>
            </a:r>
            <a:r>
              <a:rPr lang="en-GB" sz="2000" dirty="0" smtClean="0"/>
              <a:t> </a:t>
            </a:r>
            <a:r>
              <a:rPr lang="en-GB" sz="2000" dirty="0" err="1"/>
              <a:t>kraje</a:t>
            </a:r>
            <a:r>
              <a:rPr lang="en-GB" sz="2000" dirty="0"/>
              <a:t>) </a:t>
            </a:r>
            <a:r>
              <a:rPr lang="en-GB" sz="2000" dirty="0" err="1" smtClean="0"/>
              <a:t>obývá</a:t>
            </a:r>
            <a:r>
              <a:rPr lang="en-GB" sz="2000" dirty="0" smtClean="0"/>
              <a:t> </a:t>
            </a:r>
            <a:r>
              <a:rPr lang="en-GB" sz="2000" dirty="0"/>
              <a:t>11,5 mil. </a:t>
            </a:r>
            <a:r>
              <a:rPr lang="en-GB" sz="2000" dirty="0" err="1" smtClean="0"/>
              <a:t>obyvatel</a:t>
            </a:r>
            <a:r>
              <a:rPr lang="en-GB" sz="2000" dirty="0" smtClean="0"/>
              <a:t> </a:t>
            </a:r>
            <a:r>
              <a:rPr lang="en-GB" sz="2000" dirty="0" err="1" smtClean="0"/>
              <a:t>bělochů</a:t>
            </a:r>
            <a:r>
              <a:rPr lang="en-GB" sz="2000" dirty="0" smtClean="0"/>
              <a:t>, </a:t>
            </a:r>
            <a:r>
              <a:rPr lang="en-GB" sz="2000" dirty="0" err="1" smtClean="0"/>
              <a:t>mulatůa</a:t>
            </a:r>
            <a:r>
              <a:rPr lang="en-GB" sz="2000" dirty="0" smtClean="0"/>
              <a:t> </a:t>
            </a:r>
            <a:r>
              <a:rPr lang="en-GB" sz="2000" dirty="0" err="1" smtClean="0"/>
              <a:t>černochů</a:t>
            </a:r>
            <a:r>
              <a:rPr lang="en-GB" sz="2000" dirty="0" smtClean="0"/>
              <a:t> </a:t>
            </a:r>
            <a:r>
              <a:rPr lang="en-GB" sz="2000" dirty="0" err="1"/>
              <a:t>mluvících</a:t>
            </a:r>
            <a:r>
              <a:rPr lang="en-GB" sz="2000" dirty="0"/>
              <a:t> </a:t>
            </a:r>
            <a:r>
              <a:rPr lang="en-GB" sz="2000" dirty="0" err="1" smtClean="0"/>
              <a:t>španělsky</a:t>
            </a:r>
            <a:r>
              <a:rPr lang="en-GB" sz="2000" dirty="0"/>
              <a:t>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Hlavním</a:t>
            </a:r>
            <a:r>
              <a:rPr lang="en-GB" sz="2000" dirty="0" smtClean="0"/>
              <a:t> </a:t>
            </a:r>
            <a:r>
              <a:rPr lang="en-GB" sz="2000" dirty="0" err="1" smtClean="0"/>
              <a:t>městem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en-GB" sz="2000" b="1" dirty="0" smtClean="0"/>
              <a:t>Havana</a:t>
            </a:r>
            <a:r>
              <a:rPr lang="en-GB" sz="2000" dirty="0" smtClean="0"/>
              <a:t>,</a:t>
            </a:r>
            <a:r>
              <a:rPr lang="cs-CZ" sz="2000" dirty="0" smtClean="0"/>
              <a:t> </a:t>
            </a:r>
            <a:r>
              <a:rPr lang="en-GB" sz="2000" dirty="0" err="1" smtClean="0"/>
              <a:t>největší</a:t>
            </a:r>
            <a:r>
              <a:rPr lang="en-GB" sz="2000" dirty="0" smtClean="0"/>
              <a:t> </a:t>
            </a:r>
            <a:r>
              <a:rPr lang="cs-CZ" sz="2000" dirty="0" smtClean="0"/>
              <a:t>k</a:t>
            </a:r>
            <a:r>
              <a:rPr lang="en-GB" sz="2000" dirty="0" err="1" smtClean="0"/>
              <a:t>aribské</a:t>
            </a:r>
            <a:r>
              <a:rPr lang="en-GB" sz="2000" dirty="0" smtClean="0"/>
              <a:t> </a:t>
            </a:r>
            <a:r>
              <a:rPr lang="en-GB" sz="2000" dirty="0" err="1" smtClean="0"/>
              <a:t>velkoměsto</a:t>
            </a:r>
            <a:r>
              <a:rPr lang="en-GB" sz="2000" dirty="0" smtClean="0"/>
              <a:t> </a:t>
            </a:r>
            <a:r>
              <a:rPr lang="en-GB" sz="2000" dirty="0"/>
              <a:t>(2,2 mil. </a:t>
            </a:r>
            <a:r>
              <a:rPr lang="en-GB" sz="2000" dirty="0" err="1"/>
              <a:t>obyvatel</a:t>
            </a:r>
            <a:r>
              <a:rPr lang="en-GB" sz="2000" dirty="0"/>
              <a:t>).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Přírodní</a:t>
            </a:r>
            <a:r>
              <a:rPr lang="en-GB" sz="2000" dirty="0" smtClean="0"/>
              <a:t> </a:t>
            </a:r>
            <a:r>
              <a:rPr lang="en-GB" sz="2000" dirty="0" err="1"/>
              <a:t>podmínky</a:t>
            </a:r>
            <a:r>
              <a:rPr lang="en-GB" sz="2000" dirty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/>
              <a:t>obdobné</a:t>
            </a:r>
            <a:r>
              <a:rPr lang="en-GB" sz="2000" dirty="0"/>
              <a:t> </a:t>
            </a:r>
            <a:r>
              <a:rPr lang="en-GB" sz="2000" dirty="0" err="1"/>
              <a:t>jako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 smtClean="0"/>
              <a:t>ostatních</a:t>
            </a:r>
            <a:r>
              <a:rPr lang="en-GB" sz="2000" dirty="0" smtClean="0"/>
              <a:t> </a:t>
            </a:r>
            <a:r>
              <a:rPr lang="en-GB" sz="2000" dirty="0" err="1"/>
              <a:t>ostrovech</a:t>
            </a:r>
            <a:r>
              <a:rPr lang="en-GB" sz="2000" dirty="0"/>
              <a:t>. </a:t>
            </a:r>
            <a:r>
              <a:rPr lang="en-GB" sz="2000" dirty="0" err="1" smtClean="0"/>
              <a:t>Pobřežní</a:t>
            </a:r>
            <a:r>
              <a:rPr lang="en-GB" sz="2000" dirty="0" smtClean="0"/>
              <a:t> </a:t>
            </a:r>
            <a:r>
              <a:rPr lang="en-GB" sz="2000" dirty="0" err="1" smtClean="0"/>
              <a:t>čára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en-GB" sz="2000" dirty="0" err="1" smtClean="0"/>
              <a:t>členitá</a:t>
            </a:r>
            <a:r>
              <a:rPr lang="en-GB" sz="2000" dirty="0" smtClean="0"/>
              <a:t> (3</a:t>
            </a:r>
            <a:r>
              <a:rPr lang="cs-CZ" sz="2000" dirty="0" smtClean="0"/>
              <a:t> </a:t>
            </a:r>
            <a:r>
              <a:rPr lang="en-GB" sz="2000" dirty="0" smtClean="0"/>
              <a:t>735 km)</a:t>
            </a:r>
            <a:r>
              <a:rPr lang="cs-CZ" sz="2000" dirty="0" smtClean="0"/>
              <a:t> </a:t>
            </a:r>
            <a:r>
              <a:rPr lang="en-GB" sz="2000" dirty="0" smtClean="0"/>
              <a:t>a </a:t>
            </a:r>
            <a:r>
              <a:rPr lang="en-GB" sz="2000" dirty="0"/>
              <a:t>je </a:t>
            </a:r>
            <a:r>
              <a:rPr lang="en-GB" sz="2000" dirty="0" err="1" smtClean="0"/>
              <a:t>nejdelší</a:t>
            </a:r>
            <a:r>
              <a:rPr lang="en-GB" sz="2000" dirty="0" smtClean="0"/>
              <a:t> </a:t>
            </a:r>
            <a:r>
              <a:rPr lang="en-GB" sz="2000" dirty="0" err="1"/>
              <a:t>ze</a:t>
            </a:r>
            <a:r>
              <a:rPr lang="en-GB" sz="2000" dirty="0"/>
              <a:t> </a:t>
            </a:r>
            <a:r>
              <a:rPr lang="en-GB" sz="2000" dirty="0" err="1" smtClean="0"/>
              <a:t>všech</a:t>
            </a:r>
            <a:r>
              <a:rPr lang="en-GB" sz="2000" dirty="0" smtClean="0"/>
              <a:t> </a:t>
            </a:r>
            <a:r>
              <a:rPr lang="en-GB" sz="2000" dirty="0" err="1" smtClean="0"/>
              <a:t>karibských</a:t>
            </a:r>
            <a:r>
              <a:rPr lang="en-GB" sz="2000" dirty="0" smtClean="0"/>
              <a:t> </a:t>
            </a:r>
            <a:r>
              <a:rPr lang="en-GB" sz="2000" dirty="0" err="1" smtClean="0"/>
              <a:t>ostrovů</a:t>
            </a:r>
            <a:r>
              <a:rPr lang="en-GB" sz="2000" dirty="0" smtClean="0"/>
              <a:t>. </a:t>
            </a:r>
            <a:r>
              <a:rPr lang="en-GB" sz="2000" dirty="0" err="1"/>
              <a:t>Kuba</a:t>
            </a:r>
            <a:r>
              <a:rPr lang="en-GB" sz="2000" dirty="0"/>
              <a:t> </a:t>
            </a:r>
            <a:r>
              <a:rPr lang="en-GB" sz="2000" dirty="0" err="1" smtClean="0"/>
              <a:t>přes</a:t>
            </a:r>
            <a:r>
              <a:rPr lang="en-GB" sz="2000" dirty="0" smtClean="0"/>
              <a:t> </a:t>
            </a:r>
            <a:r>
              <a:rPr lang="en-GB" sz="2000" dirty="0" err="1"/>
              <a:t>svou</a:t>
            </a:r>
            <a:r>
              <a:rPr lang="en-GB" sz="2000" dirty="0"/>
              <a:t> </a:t>
            </a:r>
            <a:r>
              <a:rPr lang="en-GB" sz="2000" dirty="0" err="1" smtClean="0"/>
              <a:t>relativně</a:t>
            </a:r>
            <a:r>
              <a:rPr lang="cs-CZ" sz="2000" dirty="0" smtClean="0"/>
              <a:t> </a:t>
            </a:r>
            <a:r>
              <a:rPr lang="en-GB" sz="2000" dirty="0" err="1" smtClean="0"/>
              <a:t>velkou</a:t>
            </a:r>
            <a:r>
              <a:rPr lang="en-GB" sz="2000" dirty="0" smtClean="0"/>
              <a:t> </a:t>
            </a:r>
            <a:r>
              <a:rPr lang="en-GB" sz="2000" dirty="0" err="1"/>
              <a:t>rozlohu</a:t>
            </a:r>
            <a:r>
              <a:rPr lang="en-GB" sz="2000" dirty="0"/>
              <a:t> </a:t>
            </a:r>
            <a:r>
              <a:rPr lang="en-GB" sz="2000" dirty="0" err="1"/>
              <a:t>nemá</a:t>
            </a:r>
            <a:r>
              <a:rPr lang="en-GB" sz="2000" dirty="0"/>
              <a:t> </a:t>
            </a:r>
            <a:r>
              <a:rPr lang="en-GB" sz="2000" dirty="0" err="1"/>
              <a:t>moc</a:t>
            </a:r>
            <a:r>
              <a:rPr lang="en-GB" sz="2000" dirty="0"/>
              <a:t> </a:t>
            </a:r>
            <a:r>
              <a:rPr lang="en-GB" sz="2000" dirty="0" err="1"/>
              <a:t>vysoké</a:t>
            </a:r>
            <a:r>
              <a:rPr lang="en-GB" sz="2000" dirty="0"/>
              <a:t> </a:t>
            </a:r>
            <a:r>
              <a:rPr lang="en-GB" sz="2000" dirty="0" err="1"/>
              <a:t>hory</a:t>
            </a:r>
            <a:r>
              <a:rPr lang="en-GB" sz="2000" dirty="0"/>
              <a:t> </a:t>
            </a:r>
            <a:r>
              <a:rPr lang="en-GB" sz="2000" dirty="0" smtClean="0"/>
              <a:t>(Sierra </a:t>
            </a:r>
            <a:r>
              <a:rPr lang="cs-CZ" sz="2000" dirty="0" smtClean="0"/>
              <a:t>M</a:t>
            </a:r>
            <a:r>
              <a:rPr lang="en-GB" sz="2000" dirty="0" err="1" smtClean="0"/>
              <a:t>aestra</a:t>
            </a:r>
            <a:r>
              <a:rPr lang="cs-CZ" sz="2000" dirty="0" smtClean="0"/>
              <a:t> </a:t>
            </a:r>
            <a:r>
              <a:rPr lang="en-GB" sz="2000" dirty="0" smtClean="0"/>
              <a:t>s</a:t>
            </a:r>
            <a:r>
              <a:rPr lang="cs-CZ" sz="2000" dirty="0" smtClean="0"/>
              <a:t> </a:t>
            </a:r>
            <a:r>
              <a:rPr lang="en-GB" sz="2000" dirty="0" err="1" smtClean="0"/>
              <a:t>vrcholem</a:t>
            </a:r>
            <a:r>
              <a:rPr lang="en-GB" sz="2000" dirty="0" smtClean="0"/>
              <a:t> </a:t>
            </a:r>
            <a:r>
              <a:rPr lang="en-GB" sz="2000" dirty="0"/>
              <a:t>Pico </a:t>
            </a:r>
            <a:r>
              <a:rPr lang="en-GB" sz="2000" dirty="0" err="1"/>
              <a:t>Turquino</a:t>
            </a:r>
            <a:r>
              <a:rPr lang="en-GB" sz="2000" dirty="0"/>
              <a:t> 1974 </a:t>
            </a:r>
            <a:r>
              <a:rPr lang="en-GB" sz="2000" dirty="0" smtClean="0"/>
              <a:t>m; </a:t>
            </a:r>
            <a:r>
              <a:rPr lang="en-GB" sz="2000" dirty="0" err="1"/>
              <a:t>jde</a:t>
            </a:r>
            <a:r>
              <a:rPr lang="en-GB" sz="2000" dirty="0"/>
              <a:t> </a:t>
            </a:r>
            <a:r>
              <a:rPr lang="en-GB" sz="2000" dirty="0" smtClean="0"/>
              <a:t>o</a:t>
            </a:r>
            <a:r>
              <a:rPr lang="cs-CZ" sz="2000" dirty="0" smtClean="0"/>
              <a:t> </a:t>
            </a:r>
            <a:r>
              <a:rPr lang="en-GB" sz="2000" dirty="0" err="1" smtClean="0"/>
              <a:t>národní</a:t>
            </a:r>
            <a:r>
              <a:rPr lang="en-GB" sz="2000" dirty="0" smtClean="0"/>
              <a:t> </a:t>
            </a:r>
            <a:r>
              <a:rPr lang="en-GB" sz="2000" dirty="0"/>
              <a:t>park).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smtClean="0"/>
              <a:t>Na </a:t>
            </a:r>
            <a:r>
              <a:rPr lang="en-GB" sz="2000" dirty="0" err="1" smtClean="0"/>
              <a:t>Kuběje</a:t>
            </a:r>
            <a:r>
              <a:rPr lang="en-GB" sz="2000" dirty="0" smtClean="0"/>
              <a:t> </a:t>
            </a:r>
            <a:r>
              <a:rPr lang="en-GB" sz="2000" dirty="0" err="1"/>
              <a:t>velké</a:t>
            </a:r>
            <a:r>
              <a:rPr lang="en-GB" sz="2000" dirty="0"/>
              <a:t> </a:t>
            </a:r>
            <a:r>
              <a:rPr lang="en-GB" sz="2000" dirty="0" err="1" smtClean="0"/>
              <a:t>množství</a:t>
            </a:r>
            <a:r>
              <a:rPr lang="cs-CZ" sz="2000" dirty="0" smtClean="0"/>
              <a:t> k</a:t>
            </a:r>
            <a:r>
              <a:rPr lang="en-GB" sz="2000" dirty="0" err="1" smtClean="0"/>
              <a:t>rasových</a:t>
            </a:r>
            <a:r>
              <a:rPr lang="en-GB" sz="2000" dirty="0" smtClean="0"/>
              <a:t> </a:t>
            </a:r>
            <a:r>
              <a:rPr lang="en-GB" sz="2000" dirty="0" err="1" smtClean="0"/>
              <a:t>jeskyní</a:t>
            </a:r>
            <a:r>
              <a:rPr lang="en-GB" sz="2000" dirty="0" smtClean="0"/>
              <a:t>, z</a:t>
            </a:r>
            <a:r>
              <a:rPr lang="cs-CZ" sz="2000" dirty="0" smtClean="0"/>
              <a:t> </a:t>
            </a:r>
            <a:r>
              <a:rPr lang="en-GB" sz="2000" dirty="0" err="1" smtClean="0"/>
              <a:t>nichž</a:t>
            </a:r>
            <a:r>
              <a:rPr lang="cs-CZ" sz="2000" dirty="0" smtClean="0"/>
              <a:t> </a:t>
            </a:r>
            <a:r>
              <a:rPr lang="en-GB" sz="2000" dirty="0" err="1" smtClean="0"/>
              <a:t>například</a:t>
            </a:r>
            <a:r>
              <a:rPr lang="cs-CZ" sz="2000" dirty="0" smtClean="0"/>
              <a:t> </a:t>
            </a:r>
            <a:r>
              <a:rPr lang="en-GB" sz="2000" dirty="0" smtClean="0"/>
              <a:t>Santo </a:t>
            </a:r>
            <a:r>
              <a:rPr lang="en-GB" sz="2000" dirty="0" err="1" smtClean="0"/>
              <a:t>Tomás</a:t>
            </a:r>
            <a:r>
              <a:rPr lang="cs-CZ" sz="2000" dirty="0" smtClean="0"/>
              <a:t> </a:t>
            </a:r>
            <a:r>
              <a:rPr lang="en-GB" sz="2000" dirty="0" err="1" smtClean="0"/>
              <a:t>má</a:t>
            </a:r>
            <a:r>
              <a:rPr lang="en-GB" sz="2000" dirty="0" smtClean="0"/>
              <a:t> </a:t>
            </a:r>
            <a:r>
              <a:rPr lang="en-GB" sz="2000" dirty="0" err="1"/>
              <a:t>kolem</a:t>
            </a:r>
            <a:r>
              <a:rPr lang="en-GB" sz="2000" dirty="0"/>
              <a:t> 17 km. Na </a:t>
            </a:r>
            <a:r>
              <a:rPr lang="en-GB" sz="2000" dirty="0" err="1"/>
              <a:t>pomezí</a:t>
            </a:r>
            <a:r>
              <a:rPr lang="en-GB" sz="2000" dirty="0"/>
              <a:t> </a:t>
            </a:r>
            <a:r>
              <a:rPr lang="en-GB" sz="2000" dirty="0" err="1" smtClean="0"/>
              <a:t>provincií</a:t>
            </a:r>
            <a:r>
              <a:rPr lang="en-GB" sz="2000" dirty="0" smtClean="0"/>
              <a:t> </a:t>
            </a:r>
            <a:r>
              <a:rPr lang="cs-CZ" sz="2000" dirty="0" smtClean="0"/>
              <a:t>G</a:t>
            </a:r>
            <a:r>
              <a:rPr lang="en-GB" sz="2000" dirty="0" err="1" smtClean="0"/>
              <a:t>uantanámo</a:t>
            </a:r>
            <a:r>
              <a:rPr lang="en-GB" sz="2000" dirty="0" smtClean="0"/>
              <a:t> a </a:t>
            </a:r>
            <a:r>
              <a:rPr lang="en-GB" sz="2000" dirty="0" err="1" smtClean="0"/>
              <a:t>Holguínse</a:t>
            </a:r>
            <a:r>
              <a:rPr lang="en-GB" sz="2000" dirty="0" smtClean="0"/>
              <a:t> </a:t>
            </a:r>
            <a:r>
              <a:rPr lang="en-GB" sz="2000" dirty="0" err="1"/>
              <a:t>nachází</a:t>
            </a:r>
            <a:r>
              <a:rPr lang="en-GB" sz="2000" dirty="0"/>
              <a:t> </a:t>
            </a:r>
            <a:r>
              <a:rPr lang="en-GB" sz="2000" dirty="0" err="1" smtClean="0"/>
              <a:t>Humboldtův</a:t>
            </a:r>
            <a:r>
              <a:rPr lang="en-GB" sz="2000" dirty="0" smtClean="0"/>
              <a:t> </a:t>
            </a:r>
            <a:r>
              <a:rPr lang="en-GB" sz="2000" dirty="0" err="1"/>
              <a:t>národní</a:t>
            </a:r>
            <a:r>
              <a:rPr lang="en-GB" sz="2000" dirty="0"/>
              <a:t> </a:t>
            </a:r>
            <a:r>
              <a:rPr lang="en-GB" sz="2000" dirty="0" smtClean="0"/>
              <a:t>park, </a:t>
            </a:r>
            <a:r>
              <a:rPr lang="en-GB" sz="2000" dirty="0" err="1" smtClean="0"/>
              <a:t>který</a:t>
            </a:r>
            <a:r>
              <a:rPr lang="cs-CZ" sz="2000" dirty="0" smtClean="0"/>
              <a:t> </a:t>
            </a:r>
            <a:r>
              <a:rPr lang="en-GB" sz="2000" dirty="0" smtClean="0"/>
              <a:t>je </a:t>
            </a:r>
            <a:r>
              <a:rPr lang="en-GB" sz="2000" dirty="0" err="1"/>
              <a:t>zapsán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seznam</a:t>
            </a:r>
            <a:r>
              <a:rPr lang="en-GB" sz="2000" dirty="0"/>
              <a:t> </a:t>
            </a:r>
            <a:r>
              <a:rPr lang="cs-CZ" sz="2000" dirty="0" smtClean="0"/>
              <a:t>U</a:t>
            </a:r>
            <a:r>
              <a:rPr lang="en-GB" sz="2000" dirty="0" smtClean="0"/>
              <a:t>NESCO</a:t>
            </a:r>
            <a:r>
              <a:rPr lang="en-GB" sz="2000" dirty="0"/>
              <a:t>. </a:t>
            </a:r>
            <a:r>
              <a:rPr lang="en-GB" sz="2000" dirty="0" smtClean="0"/>
              <a:t>Dal</a:t>
            </a:r>
            <a:r>
              <a:rPr lang="cs-CZ" sz="2000" dirty="0"/>
              <a:t>š</a:t>
            </a:r>
            <a:r>
              <a:rPr lang="en-GB" sz="2000" dirty="0" err="1" smtClean="0"/>
              <a:t>ím</a:t>
            </a:r>
            <a:r>
              <a:rPr lang="en-GB" sz="2000" dirty="0" smtClean="0"/>
              <a:t> </a:t>
            </a:r>
            <a:r>
              <a:rPr lang="en-GB" sz="2000" dirty="0" err="1"/>
              <a:t>národním</a:t>
            </a:r>
            <a:r>
              <a:rPr lang="en-GB" sz="2000" dirty="0"/>
              <a:t> </a:t>
            </a:r>
            <a:r>
              <a:rPr lang="en-GB" sz="2000" dirty="0" err="1"/>
              <a:t>parkem</a:t>
            </a:r>
            <a:r>
              <a:rPr lang="en-GB" sz="2000" dirty="0"/>
              <a:t> </a:t>
            </a:r>
            <a:r>
              <a:rPr lang="en-GB" sz="2000" dirty="0" err="1"/>
              <a:t>ze</a:t>
            </a:r>
            <a:r>
              <a:rPr lang="en-GB" sz="2000" dirty="0"/>
              <a:t> </a:t>
            </a:r>
            <a:r>
              <a:rPr lang="en-GB" sz="2000" dirty="0" err="1"/>
              <a:t>seznamu</a:t>
            </a:r>
            <a:r>
              <a:rPr lang="en-GB" sz="2000" dirty="0"/>
              <a:t> UNESCO je </a:t>
            </a:r>
            <a:r>
              <a:rPr lang="en-GB" sz="2000" dirty="0" err="1" smtClean="0"/>
              <a:t>národní</a:t>
            </a:r>
            <a:r>
              <a:rPr lang="en-GB" sz="2000" dirty="0" smtClean="0"/>
              <a:t> </a:t>
            </a:r>
            <a:r>
              <a:rPr lang="en-GB" sz="2000" dirty="0"/>
              <a:t>park </a:t>
            </a:r>
            <a:r>
              <a:rPr lang="en-GB" sz="2000" dirty="0" err="1" smtClean="0"/>
              <a:t>Vylodění</a:t>
            </a:r>
            <a:r>
              <a:rPr lang="en-GB" sz="2000" dirty="0" smtClean="0"/>
              <a:t> z</a:t>
            </a:r>
            <a:r>
              <a:rPr lang="cs-CZ" sz="2000" dirty="0" smtClean="0"/>
              <a:t> </a:t>
            </a:r>
            <a:r>
              <a:rPr lang="en-GB" sz="2000" dirty="0" err="1" smtClean="0"/>
              <a:t>lodi</a:t>
            </a:r>
            <a:r>
              <a:rPr lang="en-GB" sz="2000" dirty="0" smtClean="0"/>
              <a:t> </a:t>
            </a:r>
            <a:r>
              <a:rPr lang="cs-CZ" sz="2000" dirty="0" smtClean="0"/>
              <a:t>G</a:t>
            </a:r>
            <a:r>
              <a:rPr lang="en-GB" sz="2000" dirty="0" err="1" smtClean="0"/>
              <a:t>ranma</a:t>
            </a:r>
            <a:r>
              <a:rPr lang="cs-CZ" sz="2000" dirty="0" smtClean="0"/>
              <a:t>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9703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Cestovní ruch na Kubě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/>
              <a:t>Ekonomika</a:t>
            </a:r>
            <a:r>
              <a:rPr lang="en-GB" sz="2000" dirty="0"/>
              <a:t> </a:t>
            </a:r>
            <a:r>
              <a:rPr lang="en-GB" sz="2000" dirty="0" err="1"/>
              <a:t>Kuby</a:t>
            </a:r>
            <a:r>
              <a:rPr lang="en-GB" sz="2000" dirty="0"/>
              <a:t> je </a:t>
            </a:r>
            <a:r>
              <a:rPr lang="en-GB" sz="2000" dirty="0" err="1"/>
              <a:t>poznamenaná</a:t>
            </a:r>
            <a:r>
              <a:rPr lang="en-GB" sz="2000" dirty="0"/>
              <a:t> </a:t>
            </a:r>
            <a:r>
              <a:rPr lang="en-GB" sz="2000" dirty="0" err="1" smtClean="0"/>
              <a:t>půlstoletím</a:t>
            </a:r>
            <a:r>
              <a:rPr lang="en-GB" sz="2000" dirty="0" smtClean="0"/>
              <a:t> </a:t>
            </a:r>
            <a:r>
              <a:rPr lang="en-GB" sz="2000" dirty="0" err="1"/>
              <a:t>plánovaného</a:t>
            </a:r>
            <a:r>
              <a:rPr lang="en-GB" sz="2000" dirty="0"/>
              <a:t> </a:t>
            </a:r>
            <a:r>
              <a:rPr lang="en-GB" sz="2000" dirty="0" err="1" smtClean="0"/>
              <a:t>komunistického</a:t>
            </a:r>
            <a:r>
              <a:rPr lang="en-GB" sz="2000" dirty="0" smtClean="0"/>
              <a:t> </a:t>
            </a:r>
            <a:r>
              <a:rPr lang="en-GB" sz="2000" dirty="0" err="1" smtClean="0"/>
              <a:t>hospodářství</a:t>
            </a:r>
            <a:r>
              <a:rPr lang="en-GB" sz="2000" dirty="0" smtClean="0"/>
              <a:t> a </a:t>
            </a:r>
            <a:r>
              <a:rPr lang="en-GB" sz="2000" dirty="0" err="1"/>
              <a:t>ekonomickou</a:t>
            </a:r>
            <a:r>
              <a:rPr lang="en-GB" sz="2000" dirty="0"/>
              <a:t> </a:t>
            </a:r>
            <a:r>
              <a:rPr lang="en-GB" sz="2000" dirty="0" err="1"/>
              <a:t>blokádou</a:t>
            </a:r>
            <a:r>
              <a:rPr lang="en-GB" sz="2000" dirty="0"/>
              <a:t> </a:t>
            </a:r>
            <a:r>
              <a:rPr lang="en-GB" sz="2000" dirty="0" err="1"/>
              <a:t>ze</a:t>
            </a:r>
            <a:r>
              <a:rPr lang="en-GB" sz="2000" dirty="0"/>
              <a:t> </a:t>
            </a:r>
            <a:r>
              <a:rPr lang="en-GB" sz="2000" dirty="0" err="1"/>
              <a:t>strany</a:t>
            </a:r>
            <a:r>
              <a:rPr lang="en-GB" sz="2000" dirty="0"/>
              <a:t> USA. </a:t>
            </a:r>
            <a:r>
              <a:rPr lang="en-GB" sz="2000" dirty="0" err="1"/>
              <a:t>Soukromé</a:t>
            </a:r>
            <a:r>
              <a:rPr lang="en-GB" sz="2000" dirty="0"/>
              <a:t> </a:t>
            </a:r>
            <a:r>
              <a:rPr lang="en-GB" sz="2000" dirty="0" err="1" smtClean="0"/>
              <a:t>podnikání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en-GB" sz="2000" dirty="0" err="1"/>
              <a:t>omezeno</a:t>
            </a:r>
            <a:r>
              <a:rPr lang="en-GB" sz="2000" dirty="0"/>
              <a:t>. </a:t>
            </a:r>
            <a:endParaRPr lang="en-GB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Dopravní</a:t>
            </a:r>
            <a:r>
              <a:rPr lang="en-GB" sz="2000" dirty="0" smtClean="0"/>
              <a:t> </a:t>
            </a:r>
            <a:r>
              <a:rPr lang="en-GB" sz="2000" dirty="0" err="1"/>
              <a:t>infrastruktura</a:t>
            </a:r>
            <a:r>
              <a:rPr lang="en-GB" sz="2000" dirty="0"/>
              <a:t> je </a:t>
            </a:r>
            <a:r>
              <a:rPr lang="en-GB" sz="2000" dirty="0" err="1"/>
              <a:t>zanedbaná</a:t>
            </a:r>
            <a:r>
              <a:rPr lang="en-GB" sz="2000" dirty="0"/>
              <a:t>, </a:t>
            </a:r>
            <a:r>
              <a:rPr lang="en-GB" sz="2000" dirty="0" err="1" smtClean="0"/>
              <a:t>počet</a:t>
            </a:r>
            <a:r>
              <a:rPr lang="en-GB" sz="2000" dirty="0" smtClean="0"/>
              <a:t> </a:t>
            </a:r>
            <a:r>
              <a:rPr lang="en-GB" sz="2000" dirty="0" err="1" smtClean="0"/>
              <a:t>hotelů</a:t>
            </a:r>
            <a:r>
              <a:rPr lang="en-GB" sz="2000" dirty="0" smtClean="0"/>
              <a:t> je </a:t>
            </a:r>
            <a:r>
              <a:rPr lang="en-GB" sz="2000" dirty="0" err="1"/>
              <a:t>sice</a:t>
            </a:r>
            <a:r>
              <a:rPr lang="en-GB" sz="2000" dirty="0"/>
              <a:t> </a:t>
            </a:r>
            <a:r>
              <a:rPr lang="en-GB" sz="2000" dirty="0" err="1" smtClean="0"/>
              <a:t>vysoký</a:t>
            </a:r>
            <a:r>
              <a:rPr lang="en-GB" sz="2000" dirty="0" smtClean="0"/>
              <a:t> (</a:t>
            </a:r>
            <a:r>
              <a:rPr lang="en-GB" sz="2000" dirty="0" err="1" smtClean="0"/>
              <a:t>mají</a:t>
            </a:r>
            <a:r>
              <a:rPr lang="en-GB" sz="2000" dirty="0" smtClean="0"/>
              <a:t> </a:t>
            </a:r>
            <a:r>
              <a:rPr lang="en-GB" sz="2000" dirty="0" err="1"/>
              <a:t>kolem</a:t>
            </a:r>
            <a:r>
              <a:rPr lang="en-GB" sz="2000" dirty="0"/>
              <a:t> </a:t>
            </a:r>
            <a:r>
              <a:rPr lang="en-GB" sz="2000" dirty="0" smtClean="0"/>
              <a:t>80 </a:t>
            </a:r>
            <a:r>
              <a:rPr lang="en-GB" sz="2000" dirty="0" err="1" smtClean="0"/>
              <a:t>tisíc</a:t>
            </a:r>
            <a:r>
              <a:rPr lang="en-GB" sz="2000" dirty="0" smtClean="0"/>
              <a:t> </a:t>
            </a:r>
            <a:r>
              <a:rPr lang="en-GB" sz="2000" dirty="0" err="1" smtClean="0"/>
              <a:t>lůžek</a:t>
            </a:r>
            <a:r>
              <a:rPr lang="en-GB" sz="2000" dirty="0" smtClean="0"/>
              <a:t>), ale </a:t>
            </a:r>
            <a:r>
              <a:rPr lang="en-GB" sz="2000" dirty="0" err="1"/>
              <a:t>jejich</a:t>
            </a:r>
            <a:r>
              <a:rPr lang="en-GB" sz="2000" dirty="0"/>
              <a:t> standard je </a:t>
            </a:r>
            <a:r>
              <a:rPr lang="en-GB" sz="2000" dirty="0" err="1" smtClean="0"/>
              <a:t>většinou</a:t>
            </a:r>
            <a:r>
              <a:rPr lang="en-GB" sz="2000" dirty="0" smtClean="0"/>
              <a:t> </a:t>
            </a:r>
            <a:r>
              <a:rPr lang="en-GB" sz="2000" dirty="0" err="1" smtClean="0"/>
              <a:t>nižší</a:t>
            </a:r>
            <a:r>
              <a:rPr lang="en-GB" sz="2000" dirty="0"/>
              <a:t>. </a:t>
            </a:r>
            <a:r>
              <a:rPr lang="en-GB" sz="2000" dirty="0" err="1" smtClean="0"/>
              <a:t>Ročně</a:t>
            </a:r>
            <a:r>
              <a:rPr lang="en-GB" sz="2000" dirty="0" smtClean="0"/>
              <a:t> </a:t>
            </a:r>
            <a:r>
              <a:rPr lang="en-GB" sz="2000" dirty="0" err="1" smtClean="0"/>
              <a:t>navštíví</a:t>
            </a:r>
            <a:r>
              <a:rPr lang="en-GB" sz="2000" dirty="0" smtClean="0"/>
              <a:t> </a:t>
            </a:r>
            <a:r>
              <a:rPr lang="en-GB" sz="2000" dirty="0" err="1" smtClean="0"/>
              <a:t>Kubu</a:t>
            </a:r>
            <a:r>
              <a:rPr lang="en-GB" sz="2000" dirty="0" smtClean="0"/>
              <a:t> </a:t>
            </a:r>
            <a:r>
              <a:rPr lang="en-GB" sz="2000" dirty="0"/>
              <a:t>2,4 mil. </a:t>
            </a:r>
            <a:r>
              <a:rPr lang="en-GB" sz="2000" dirty="0" err="1" smtClean="0"/>
              <a:t>turistů</a:t>
            </a:r>
            <a:r>
              <a:rPr lang="en-GB" sz="2000" dirty="0" smtClean="0"/>
              <a:t>, </a:t>
            </a:r>
            <a:r>
              <a:rPr lang="en-GB" sz="2000" dirty="0" err="1" smtClean="0"/>
              <a:t>převážně</a:t>
            </a:r>
            <a:r>
              <a:rPr lang="en-GB" sz="2000" dirty="0" smtClean="0"/>
              <a:t>  z</a:t>
            </a:r>
            <a:r>
              <a:rPr lang="cs-CZ" sz="2000" dirty="0" smtClean="0"/>
              <a:t> </a:t>
            </a:r>
            <a:r>
              <a:rPr lang="en-GB" sz="2000" dirty="0" err="1" smtClean="0"/>
              <a:t>Kanady</a:t>
            </a:r>
            <a:r>
              <a:rPr lang="en-GB" sz="2000" dirty="0" smtClean="0"/>
              <a:t> a </a:t>
            </a:r>
            <a:r>
              <a:rPr lang="en-GB" sz="2000" dirty="0"/>
              <a:t>z </a:t>
            </a:r>
            <a:r>
              <a:rPr lang="en-GB" sz="2000" dirty="0" err="1"/>
              <a:t>Evropy</a:t>
            </a:r>
            <a:r>
              <a:rPr lang="en-GB" sz="2000" dirty="0"/>
              <a:t>. </a:t>
            </a:r>
            <a:r>
              <a:rPr lang="en-GB" sz="2000" dirty="0" err="1"/>
              <a:t>Turisté</a:t>
            </a:r>
            <a:r>
              <a:rPr lang="en-GB" sz="2000" dirty="0"/>
              <a:t> </a:t>
            </a:r>
            <a:r>
              <a:rPr lang="en-GB" sz="2000" dirty="0" smtClean="0"/>
              <a:t> z</a:t>
            </a:r>
            <a:r>
              <a:rPr lang="cs-CZ" sz="2000" dirty="0" smtClean="0"/>
              <a:t> </a:t>
            </a:r>
            <a:r>
              <a:rPr lang="en-GB" sz="2000" dirty="0" smtClean="0"/>
              <a:t>USA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ostrov</a:t>
            </a:r>
            <a:r>
              <a:rPr lang="en-GB" sz="2000" dirty="0"/>
              <a:t> </a:t>
            </a:r>
            <a:r>
              <a:rPr lang="en-GB" sz="2000" dirty="0" err="1" smtClean="0"/>
              <a:t>kvůli</a:t>
            </a:r>
            <a:r>
              <a:rPr lang="en-GB" sz="2000" dirty="0" smtClean="0"/>
              <a:t> </a:t>
            </a:r>
            <a:r>
              <a:rPr lang="en-GB" sz="2000" dirty="0" err="1" smtClean="0"/>
              <a:t>blokádě</a:t>
            </a:r>
            <a:r>
              <a:rPr lang="en-GB" sz="2000" dirty="0" smtClean="0"/>
              <a:t> done</a:t>
            </a:r>
            <a:r>
              <a:rPr lang="cs-CZ" sz="2000" dirty="0" err="1" smtClean="0"/>
              <a:t>dávna</a:t>
            </a:r>
            <a:r>
              <a:rPr lang="cs-CZ" sz="2000" dirty="0" smtClean="0"/>
              <a:t> </a:t>
            </a:r>
            <a:r>
              <a:rPr lang="en-GB" sz="2000" dirty="0" err="1" smtClean="0"/>
              <a:t>nemoh</a:t>
            </a:r>
            <a:r>
              <a:rPr lang="cs-CZ" sz="2000" dirty="0" err="1" smtClean="0"/>
              <a:t>li</a:t>
            </a:r>
            <a:r>
              <a:rPr lang="cs-CZ" sz="2000" dirty="0" smtClean="0"/>
              <a:t>, dnes však již toto omezení neplatí.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smtClean="0"/>
              <a:t> </a:t>
            </a:r>
            <a:r>
              <a:rPr lang="en-GB" sz="2000" dirty="0" err="1" smtClean="0"/>
              <a:t>Příjmy</a:t>
            </a:r>
            <a:r>
              <a:rPr lang="en-GB" sz="2000" dirty="0" smtClean="0"/>
              <a:t> z</a:t>
            </a:r>
            <a:r>
              <a:rPr lang="cs-CZ" sz="2000" dirty="0" smtClean="0"/>
              <a:t> </a:t>
            </a:r>
            <a:r>
              <a:rPr lang="en-GB" sz="2000" dirty="0" err="1" smtClean="0"/>
              <a:t>turistiky</a:t>
            </a:r>
            <a:r>
              <a:rPr lang="en-GB" sz="2000" dirty="0" smtClean="0"/>
              <a:t> </a:t>
            </a:r>
            <a:r>
              <a:rPr lang="en-GB" sz="2000" dirty="0" err="1"/>
              <a:t>dosáhly</a:t>
            </a:r>
            <a:r>
              <a:rPr lang="en-GB" sz="2000" dirty="0"/>
              <a:t> </a:t>
            </a:r>
            <a:r>
              <a:rPr lang="en-GB" sz="2000" dirty="0" err="1"/>
              <a:t>pouze</a:t>
            </a:r>
            <a:r>
              <a:rPr lang="en-GB" sz="2000" dirty="0"/>
              <a:t> </a:t>
            </a:r>
            <a:r>
              <a:rPr lang="en-GB" sz="2000" dirty="0" err="1" smtClean="0"/>
              <a:t>kolem</a:t>
            </a:r>
            <a:r>
              <a:rPr lang="en-GB" sz="2000" dirty="0" smtClean="0"/>
              <a:t> </a:t>
            </a:r>
            <a:r>
              <a:rPr lang="en-GB" sz="2000" dirty="0"/>
              <a:t>2,0 </a:t>
            </a:r>
            <a:r>
              <a:rPr lang="en-GB" sz="2000" dirty="0" err="1"/>
              <a:t>mld</a:t>
            </a:r>
            <a:r>
              <a:rPr lang="en-GB" sz="2000" dirty="0"/>
              <a:t>. $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roce</a:t>
            </a:r>
            <a:r>
              <a:rPr lang="en-GB" sz="2000" dirty="0" smtClean="0"/>
              <a:t> </a:t>
            </a:r>
            <a:r>
              <a:rPr lang="en-GB" sz="2000" dirty="0"/>
              <a:t>2009, a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cs-CZ" sz="2000" dirty="0" smtClean="0"/>
              <a:t>h</a:t>
            </a:r>
            <a:r>
              <a:rPr lang="en-GB" sz="2000" dirty="0" err="1" smtClean="0"/>
              <a:t>luboko</a:t>
            </a:r>
            <a:r>
              <a:rPr lang="en-GB" sz="2000" dirty="0" smtClean="0"/>
              <a:t> </a:t>
            </a:r>
            <a:r>
              <a:rPr lang="en-GB" sz="2000" dirty="0"/>
              <a:t>pod </a:t>
            </a:r>
            <a:r>
              <a:rPr lang="en-GB" sz="2000" dirty="0" err="1" smtClean="0"/>
              <a:t>možnostmi</a:t>
            </a:r>
            <a:r>
              <a:rPr lang="en-GB" sz="2000" dirty="0"/>
              <a:t>, </a:t>
            </a:r>
            <a:r>
              <a:rPr lang="en-GB" sz="2000" dirty="0" err="1"/>
              <a:t>které</a:t>
            </a:r>
            <a:r>
              <a:rPr lang="en-GB" sz="2000" dirty="0"/>
              <a:t> </a:t>
            </a:r>
            <a:r>
              <a:rPr lang="en-GB" sz="2000" dirty="0" err="1"/>
              <a:t>Kuba</a:t>
            </a:r>
            <a:r>
              <a:rPr lang="en-GB" sz="2000" dirty="0"/>
              <a:t> </a:t>
            </a:r>
            <a:r>
              <a:rPr lang="en-GB" sz="2000" dirty="0" err="1"/>
              <a:t>poskytuje</a:t>
            </a:r>
            <a:r>
              <a:rPr lang="en-GB" sz="2000" dirty="0"/>
              <a:t>. </a:t>
            </a:r>
            <a:r>
              <a:rPr lang="en-GB" sz="2000" dirty="0" err="1" smtClean="0"/>
              <a:t>Ideologické</a:t>
            </a:r>
            <a:r>
              <a:rPr lang="en-GB" sz="2000" dirty="0" smtClean="0"/>
              <a:t> </a:t>
            </a:r>
            <a:r>
              <a:rPr lang="en-GB" sz="2000" dirty="0" err="1" smtClean="0"/>
              <a:t>překážky</a:t>
            </a:r>
            <a:r>
              <a:rPr lang="en-GB" sz="2000" dirty="0" smtClean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 smtClean="0"/>
              <a:t>účinnou</a:t>
            </a:r>
            <a:r>
              <a:rPr lang="en-GB" sz="2000" dirty="0" smtClean="0"/>
              <a:t> </a:t>
            </a:r>
            <a:r>
              <a:rPr lang="cs-CZ" sz="2000" dirty="0" smtClean="0"/>
              <a:t>b</a:t>
            </a:r>
            <a:r>
              <a:rPr lang="en-GB" sz="2000" dirty="0" err="1" smtClean="0"/>
              <a:t>rzdou</a:t>
            </a:r>
            <a:r>
              <a:rPr lang="en-GB" sz="2000" dirty="0" smtClean="0"/>
              <a:t> </a:t>
            </a:r>
            <a:r>
              <a:rPr lang="en-GB" sz="2000" dirty="0" err="1"/>
              <a:t>rozvoje</a:t>
            </a:r>
            <a:r>
              <a:rPr lang="en-GB" sz="2000" dirty="0"/>
              <a:t> </a:t>
            </a:r>
            <a:r>
              <a:rPr lang="en-GB" sz="2000" dirty="0" err="1"/>
              <a:t>cestovního</a:t>
            </a:r>
            <a:r>
              <a:rPr lang="en-GB" sz="2000" dirty="0"/>
              <a:t> </a:t>
            </a:r>
            <a:r>
              <a:rPr lang="en-GB" sz="2000" dirty="0" err="1" smtClean="0"/>
              <a:t>ruchu</a:t>
            </a:r>
            <a:r>
              <a:rPr lang="en-GB" sz="2000" dirty="0" smtClean="0"/>
              <a:t>, </a:t>
            </a:r>
            <a:r>
              <a:rPr lang="en-GB" sz="2000" dirty="0"/>
              <a:t>a proto je </a:t>
            </a:r>
            <a:r>
              <a:rPr lang="en-GB" sz="2000" dirty="0" err="1"/>
              <a:t>Kuba</a:t>
            </a:r>
            <a:r>
              <a:rPr lang="en-GB" sz="2000" dirty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počtu</a:t>
            </a:r>
            <a:r>
              <a:rPr lang="en-GB" sz="2000" dirty="0" smtClean="0"/>
              <a:t> </a:t>
            </a:r>
            <a:r>
              <a:rPr lang="en-GB" sz="2000" dirty="0" err="1" smtClean="0"/>
              <a:t>zahraničních</a:t>
            </a:r>
            <a:r>
              <a:rPr lang="en-GB" sz="2000" dirty="0" smtClean="0"/>
              <a:t> </a:t>
            </a:r>
            <a:r>
              <a:rPr lang="en-GB" sz="2000" dirty="0" err="1" smtClean="0"/>
              <a:t>návštěvníků</a:t>
            </a:r>
            <a:r>
              <a:rPr lang="cs-CZ" sz="2000" dirty="0" smtClean="0"/>
              <a:t> </a:t>
            </a:r>
            <a:r>
              <a:rPr lang="en-GB" sz="2000" dirty="0" err="1" smtClean="0"/>
              <a:t>až</a:t>
            </a:r>
            <a:r>
              <a:rPr lang="cs-CZ" sz="2000" dirty="0" smtClean="0"/>
              <a:t> </a:t>
            </a:r>
            <a:r>
              <a:rPr lang="en-GB" sz="2000" dirty="0" err="1" smtClean="0"/>
              <a:t>na</a:t>
            </a:r>
            <a:r>
              <a:rPr lang="en-GB" sz="2000" dirty="0" smtClean="0"/>
              <a:t> </a:t>
            </a:r>
            <a:r>
              <a:rPr lang="cs-CZ" sz="2000" dirty="0" smtClean="0"/>
              <a:t>3</a:t>
            </a:r>
            <a:r>
              <a:rPr lang="en-GB" sz="2000" dirty="0" smtClean="0"/>
              <a:t>. </a:t>
            </a:r>
            <a:r>
              <a:rPr lang="cs-CZ" sz="2000" dirty="0" smtClean="0"/>
              <a:t>m</a:t>
            </a:r>
            <a:r>
              <a:rPr lang="en-GB" sz="2000" dirty="0" err="1" smtClean="0"/>
              <a:t>ístě</a:t>
            </a:r>
            <a:r>
              <a:rPr lang="cs-CZ" sz="2000" dirty="0" smtClean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subregionu</a:t>
            </a:r>
            <a:r>
              <a:rPr lang="en-GB" sz="2000" dirty="0"/>
              <a:t>,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 smtClean="0"/>
              <a:t>když</a:t>
            </a:r>
            <a:r>
              <a:rPr lang="cs-CZ" sz="2000" dirty="0" smtClean="0"/>
              <a:t> </a:t>
            </a:r>
            <a:r>
              <a:rPr lang="en-GB" sz="2000" dirty="0" smtClean="0"/>
              <a:t>by </a:t>
            </a:r>
            <a:r>
              <a:rPr lang="en-GB" sz="2000" dirty="0" err="1"/>
              <a:t>podle</a:t>
            </a:r>
            <a:r>
              <a:rPr lang="en-GB" sz="2000" dirty="0"/>
              <a:t> </a:t>
            </a:r>
            <a:r>
              <a:rPr lang="en-GB" sz="2000" dirty="0" err="1"/>
              <a:t>své</a:t>
            </a:r>
            <a:r>
              <a:rPr lang="en-GB" sz="2000" dirty="0"/>
              <a:t> </a:t>
            </a:r>
            <a:r>
              <a:rPr lang="en-GB" sz="2000" dirty="0" err="1"/>
              <a:t>velikosti</a:t>
            </a:r>
            <a:r>
              <a:rPr lang="en-GB" sz="2000" dirty="0"/>
              <a:t> a </a:t>
            </a:r>
            <a:r>
              <a:rPr lang="en-GB" sz="2000" dirty="0" err="1" smtClean="0"/>
              <a:t>potenciálu</a:t>
            </a:r>
            <a:r>
              <a:rPr lang="en-GB" sz="2000" dirty="0" smtClean="0"/>
              <a:t> </a:t>
            </a:r>
            <a:r>
              <a:rPr lang="en-GB" sz="2000" dirty="0" err="1"/>
              <a:t>mohla</a:t>
            </a:r>
            <a:r>
              <a:rPr lang="en-GB" sz="2000" dirty="0"/>
              <a:t> </a:t>
            </a:r>
            <a:r>
              <a:rPr lang="en-GB" sz="2000" dirty="0" err="1" smtClean="0"/>
              <a:t>být</a:t>
            </a:r>
            <a:r>
              <a:rPr lang="en-GB" sz="2000" dirty="0" smtClean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 smtClean="0"/>
              <a:t>místě</a:t>
            </a:r>
            <a:r>
              <a:rPr lang="cs-CZ" sz="2000" dirty="0" smtClean="0"/>
              <a:t> </a:t>
            </a:r>
            <a:r>
              <a:rPr lang="en-GB" sz="2000" dirty="0" err="1" smtClean="0"/>
              <a:t>prvním</a:t>
            </a:r>
            <a:r>
              <a:rPr lang="cs-CZ" sz="2000" dirty="0" smtClean="0"/>
              <a:t>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3258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Cestovní ruch na Kubě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Rekreační</a:t>
            </a:r>
            <a:r>
              <a:rPr lang="en-GB" sz="2000" dirty="0" smtClean="0"/>
              <a:t> </a:t>
            </a:r>
            <a:r>
              <a:rPr lang="en-GB" sz="2000" dirty="0" err="1"/>
              <a:t>turistika</a:t>
            </a:r>
            <a:r>
              <a:rPr lang="en-GB" sz="2000" dirty="0"/>
              <a:t> </a:t>
            </a:r>
            <a:r>
              <a:rPr lang="en-GB" sz="2000" dirty="0" err="1"/>
              <a:t>disponuje</a:t>
            </a:r>
            <a:r>
              <a:rPr lang="en-GB" sz="2000" dirty="0"/>
              <a:t> </a:t>
            </a:r>
            <a:r>
              <a:rPr lang="en-GB" sz="2000" dirty="0" err="1" smtClean="0"/>
              <a:t>řadou</a:t>
            </a:r>
            <a:r>
              <a:rPr lang="en-GB" sz="2000" dirty="0" smtClean="0"/>
              <a:t> </a:t>
            </a:r>
            <a:r>
              <a:rPr lang="en-GB" sz="2000" dirty="0" err="1" smtClean="0"/>
              <a:t>přímořských</a:t>
            </a:r>
            <a:r>
              <a:rPr lang="en-GB" sz="2000" dirty="0" smtClean="0"/>
              <a:t> </a:t>
            </a:r>
            <a:r>
              <a:rPr lang="en-GB" sz="2000" dirty="0" err="1" smtClean="0"/>
              <a:t>středisek</a:t>
            </a:r>
            <a:r>
              <a:rPr lang="en-GB" sz="2000" dirty="0" smtClean="0"/>
              <a:t> </a:t>
            </a:r>
            <a:r>
              <a:rPr lang="en-GB" sz="2000" dirty="0" err="1"/>
              <a:t>po</a:t>
            </a:r>
            <a:r>
              <a:rPr lang="en-GB" sz="2000" dirty="0"/>
              <a:t> </a:t>
            </a:r>
            <a:r>
              <a:rPr lang="en-GB" sz="2000" dirty="0" err="1"/>
              <a:t>celé</a:t>
            </a:r>
            <a:r>
              <a:rPr lang="en-GB" sz="2000" dirty="0"/>
              <a:t> </a:t>
            </a:r>
            <a:r>
              <a:rPr lang="en-GB" sz="2000" dirty="0" err="1" smtClean="0"/>
              <a:t>Kubě</a:t>
            </a:r>
            <a:r>
              <a:rPr lang="en-GB" sz="2000" dirty="0" smtClean="0"/>
              <a:t>. </a:t>
            </a:r>
            <a:r>
              <a:rPr lang="en-GB" sz="2000" dirty="0" err="1" smtClean="0"/>
              <a:t>Nejznámější</a:t>
            </a:r>
            <a:r>
              <a:rPr lang="en-GB" sz="2000" dirty="0" smtClean="0"/>
              <a:t> </a:t>
            </a:r>
            <a:r>
              <a:rPr lang="cs-CZ" sz="2000" dirty="0" smtClean="0"/>
              <a:t>j</a:t>
            </a:r>
            <a:r>
              <a:rPr lang="en-GB" sz="2000" dirty="0" err="1" smtClean="0"/>
              <a:t>sou</a:t>
            </a:r>
            <a:r>
              <a:rPr lang="en-GB" sz="2000" dirty="0" smtClean="0"/>
              <a:t> </a:t>
            </a:r>
            <a:r>
              <a:rPr lang="en-GB" sz="2000" dirty="0" err="1" smtClean="0"/>
              <a:t>pláže</a:t>
            </a:r>
            <a:r>
              <a:rPr lang="en-GB" sz="2000" dirty="0" smtClean="0"/>
              <a:t> </a:t>
            </a:r>
            <a:r>
              <a:rPr lang="en-GB" sz="2000" dirty="0" err="1"/>
              <a:t>mezi</a:t>
            </a:r>
            <a:r>
              <a:rPr lang="en-GB" sz="2000" dirty="0"/>
              <a:t> </a:t>
            </a:r>
            <a:r>
              <a:rPr lang="en-GB" sz="2000" dirty="0" err="1" smtClean="0"/>
              <a:t>Havanou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 smtClean="0"/>
              <a:t>městem</a:t>
            </a:r>
            <a:r>
              <a:rPr lang="en-GB" sz="2000" dirty="0" smtClean="0"/>
              <a:t> </a:t>
            </a:r>
            <a:r>
              <a:rPr lang="en-GB" sz="2000" dirty="0"/>
              <a:t>Matanzas </a:t>
            </a:r>
            <a:r>
              <a:rPr lang="en-GB" sz="2000" dirty="0" smtClean="0"/>
              <a:t>(</a:t>
            </a:r>
            <a:r>
              <a:rPr lang="en-GB" sz="2000" dirty="0" err="1" smtClean="0"/>
              <a:t>Varadero</a:t>
            </a:r>
            <a:r>
              <a:rPr lang="en-GB" sz="2000" dirty="0" smtClean="0"/>
              <a:t>), </a:t>
            </a:r>
            <a:r>
              <a:rPr lang="en-GB" sz="2000" dirty="0"/>
              <a:t>ale </a:t>
            </a:r>
            <a:r>
              <a:rPr lang="en-GB" sz="2000" dirty="0" err="1"/>
              <a:t>hezké</a:t>
            </a:r>
            <a:r>
              <a:rPr lang="en-GB" sz="2000" dirty="0"/>
              <a:t> </a:t>
            </a:r>
            <a:r>
              <a:rPr lang="en-GB" sz="2000" dirty="0" err="1" smtClean="0"/>
              <a:t>pláže</a:t>
            </a:r>
            <a:r>
              <a:rPr lang="en-GB" sz="2000" dirty="0" smtClean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 smtClean="0"/>
              <a:t>jinde</a:t>
            </a:r>
            <a:r>
              <a:rPr lang="cs-CZ" sz="2000" dirty="0" smtClean="0"/>
              <a:t>,</a:t>
            </a:r>
            <a:r>
              <a:rPr lang="en-GB" sz="2000" dirty="0" smtClean="0"/>
              <a:t> </a:t>
            </a:r>
            <a:r>
              <a:rPr lang="en-GB" sz="2000" dirty="0" err="1" smtClean="0"/>
              <a:t>například</a:t>
            </a:r>
            <a:r>
              <a:rPr lang="cs-CZ" sz="2000" dirty="0" smtClean="0"/>
              <a:t> </a:t>
            </a:r>
            <a:r>
              <a:rPr lang="en-GB" sz="2000" dirty="0" err="1" smtClean="0"/>
              <a:t>Siboneyu</a:t>
            </a:r>
            <a:r>
              <a:rPr lang="en-GB" sz="2000" dirty="0" smtClean="0"/>
              <a:t> </a:t>
            </a:r>
            <a:r>
              <a:rPr lang="en-GB" sz="2000" dirty="0" err="1"/>
              <a:t>Santiaga</a:t>
            </a:r>
            <a:r>
              <a:rPr lang="en-GB" sz="2000" dirty="0"/>
              <a:t> de </a:t>
            </a:r>
            <a:r>
              <a:rPr lang="en-GB" sz="2000" dirty="0" smtClean="0"/>
              <a:t>Cuba.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Poznávací</a:t>
            </a:r>
            <a:r>
              <a:rPr lang="en-GB" sz="2000" dirty="0" smtClean="0"/>
              <a:t> </a:t>
            </a:r>
            <a:r>
              <a:rPr lang="en-GB" sz="2000" dirty="0" err="1"/>
              <a:t>turistika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 smtClean="0"/>
              <a:t>ostrově</a:t>
            </a:r>
            <a:r>
              <a:rPr lang="cs-CZ" sz="2000" dirty="0" smtClean="0"/>
              <a:t> </a:t>
            </a:r>
            <a:r>
              <a:rPr lang="en-GB" sz="2000" dirty="0" err="1" smtClean="0"/>
              <a:t>nabízí</a:t>
            </a:r>
            <a:r>
              <a:rPr lang="en-GB" sz="2000" dirty="0" smtClean="0"/>
              <a:t> </a:t>
            </a:r>
            <a:r>
              <a:rPr lang="en-GB" sz="2000" dirty="0" err="1" smtClean="0"/>
              <a:t>především</a:t>
            </a:r>
            <a:r>
              <a:rPr lang="en-GB" sz="2000" dirty="0" smtClean="0"/>
              <a:t> </a:t>
            </a:r>
            <a:r>
              <a:rPr lang="cs-CZ" sz="2000" dirty="0" smtClean="0"/>
              <a:t>p</a:t>
            </a:r>
            <a:r>
              <a:rPr lang="en-GB" sz="2000" dirty="0" err="1" smtClean="0"/>
              <a:t>amátky</a:t>
            </a:r>
            <a:r>
              <a:rPr lang="en-GB" sz="2000" dirty="0" smtClean="0"/>
              <a:t> </a:t>
            </a:r>
            <a:r>
              <a:rPr lang="en-GB" sz="2000" dirty="0" err="1"/>
              <a:t>spojené</a:t>
            </a:r>
            <a:r>
              <a:rPr lang="en-GB" sz="2000" dirty="0"/>
              <a:t> </a:t>
            </a:r>
            <a:r>
              <a:rPr lang="en-GB" sz="2000" dirty="0" smtClean="0"/>
              <a:t>s</a:t>
            </a:r>
            <a:r>
              <a:rPr lang="cs-CZ" sz="2000" dirty="0" smtClean="0"/>
              <a:t> </a:t>
            </a:r>
            <a:r>
              <a:rPr lang="en-GB" sz="2000" dirty="0" err="1" smtClean="0"/>
              <a:t>historií</a:t>
            </a:r>
            <a:r>
              <a:rPr lang="en-GB" sz="2000" dirty="0" smtClean="0"/>
              <a:t> </a:t>
            </a:r>
            <a:r>
              <a:rPr lang="en-GB" sz="2000" dirty="0" err="1"/>
              <a:t>ostrova</a:t>
            </a:r>
            <a:r>
              <a:rPr lang="en-GB" sz="2000" dirty="0"/>
              <a:t> a </a:t>
            </a:r>
            <a:r>
              <a:rPr lang="en-GB" sz="2000" dirty="0" smtClean="0"/>
              <a:t>s</a:t>
            </a:r>
            <a:r>
              <a:rPr lang="cs-CZ" sz="2000" dirty="0" smtClean="0"/>
              <a:t> </a:t>
            </a:r>
            <a:r>
              <a:rPr lang="en-GB" sz="2000" dirty="0" err="1" smtClean="0"/>
              <a:t>jeho</a:t>
            </a:r>
            <a:r>
              <a:rPr lang="en-GB" sz="2000" dirty="0" smtClean="0"/>
              <a:t> </a:t>
            </a:r>
            <a:r>
              <a:rPr lang="en-GB" sz="2000" dirty="0" err="1"/>
              <a:t>bojem</a:t>
            </a:r>
            <a:r>
              <a:rPr lang="en-GB" sz="2000" dirty="0"/>
              <a:t> </a:t>
            </a:r>
            <a:r>
              <a:rPr lang="en-GB" sz="2000" dirty="0" err="1"/>
              <a:t>za</a:t>
            </a:r>
            <a:r>
              <a:rPr lang="en-GB" sz="2000" dirty="0"/>
              <a:t> </a:t>
            </a:r>
            <a:r>
              <a:rPr lang="en-GB" sz="2000" dirty="0" err="1"/>
              <a:t>nezávislost</a:t>
            </a:r>
            <a:r>
              <a:rPr lang="en-GB" sz="2000" dirty="0"/>
              <a:t>. </a:t>
            </a:r>
            <a:r>
              <a:rPr lang="en-GB" sz="2000" dirty="0" err="1"/>
              <a:t>Kuba</a:t>
            </a:r>
            <a:r>
              <a:rPr lang="en-GB" sz="2000" dirty="0"/>
              <a:t> </a:t>
            </a:r>
            <a:r>
              <a:rPr lang="en-GB" sz="2000" dirty="0" err="1"/>
              <a:t>byla</a:t>
            </a:r>
            <a:r>
              <a:rPr lang="en-GB" sz="2000" dirty="0"/>
              <a:t> </a:t>
            </a:r>
            <a:r>
              <a:rPr lang="en-GB" sz="2000" dirty="0" err="1"/>
              <a:t>poslední</a:t>
            </a:r>
            <a:r>
              <a:rPr lang="en-GB" sz="2000" dirty="0"/>
              <a:t> </a:t>
            </a:r>
            <a:r>
              <a:rPr lang="en-GB" sz="2000" dirty="0" err="1" smtClean="0"/>
              <a:t>španělskou</a:t>
            </a:r>
            <a:r>
              <a:rPr lang="en-GB" sz="2000" dirty="0" smtClean="0"/>
              <a:t> </a:t>
            </a:r>
            <a:r>
              <a:rPr lang="en-GB" sz="2000" dirty="0" err="1"/>
              <a:t>kolonií</a:t>
            </a:r>
            <a:r>
              <a:rPr lang="en-GB" sz="2000" dirty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regionu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/>
              <a:t>nezávislost</a:t>
            </a:r>
            <a:r>
              <a:rPr lang="en-GB" sz="2000" dirty="0"/>
              <a:t> </a:t>
            </a:r>
            <a:r>
              <a:rPr lang="en-GB" sz="2000" dirty="0" err="1" smtClean="0"/>
              <a:t>získala</a:t>
            </a:r>
            <a:r>
              <a:rPr lang="en-GB" sz="2000" dirty="0" smtClean="0"/>
              <a:t> </a:t>
            </a:r>
            <a:r>
              <a:rPr lang="en-GB" sz="2000" dirty="0" err="1"/>
              <a:t>teprve</a:t>
            </a:r>
            <a:r>
              <a:rPr lang="en-GB" sz="2000" dirty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roce</a:t>
            </a:r>
            <a:r>
              <a:rPr lang="en-GB" sz="2000" dirty="0" smtClean="0"/>
              <a:t> </a:t>
            </a:r>
            <a:r>
              <a:rPr lang="en-GB" sz="2000" dirty="0"/>
              <a:t>1902. </a:t>
            </a:r>
            <a:r>
              <a:rPr lang="en-GB" sz="2000" dirty="0" err="1"/>
              <a:t>Koloniální</a:t>
            </a:r>
            <a:r>
              <a:rPr lang="en-GB" sz="2000" dirty="0"/>
              <a:t> </a:t>
            </a:r>
            <a:r>
              <a:rPr lang="en-GB" sz="2000" dirty="0" err="1" smtClean="0"/>
              <a:t>rchitektura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en-GB" sz="2000" dirty="0" err="1"/>
              <a:t>nejlépe</a:t>
            </a:r>
            <a:r>
              <a:rPr lang="en-GB" sz="2000" dirty="0"/>
              <a:t> </a:t>
            </a:r>
            <a:r>
              <a:rPr lang="en-GB" sz="2000" dirty="0" err="1"/>
              <a:t>zachována</a:t>
            </a:r>
            <a:r>
              <a:rPr lang="en-GB" sz="2000" dirty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městečku</a:t>
            </a:r>
            <a:r>
              <a:rPr lang="en-GB" sz="2000" dirty="0" smtClean="0"/>
              <a:t> Trinidad</a:t>
            </a:r>
            <a:r>
              <a:rPr lang="cs-CZ" sz="2000" dirty="0" smtClean="0"/>
              <a:t> </a:t>
            </a:r>
            <a:r>
              <a:rPr lang="en-GB" sz="2000" dirty="0" smtClean="0"/>
              <a:t>(</a:t>
            </a:r>
            <a:r>
              <a:rPr lang="en-GB" sz="2000" dirty="0" err="1" smtClean="0"/>
              <a:t>památka</a:t>
            </a:r>
            <a:r>
              <a:rPr lang="en-GB" sz="2000" dirty="0" smtClean="0"/>
              <a:t> </a:t>
            </a:r>
            <a:r>
              <a:rPr lang="en-GB" sz="2000" dirty="0"/>
              <a:t>UNESCO)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ve</a:t>
            </a:r>
            <a:r>
              <a:rPr lang="en-GB" sz="2000" dirty="0"/>
              <a:t> </a:t>
            </a:r>
            <a:r>
              <a:rPr lang="en-GB" sz="2000" dirty="0" err="1" smtClean="0"/>
              <a:t>větších</a:t>
            </a:r>
            <a:r>
              <a:rPr lang="en-GB" sz="2000" dirty="0" smtClean="0"/>
              <a:t> </a:t>
            </a:r>
            <a:r>
              <a:rPr lang="en-GB" sz="2000" dirty="0" err="1" smtClean="0"/>
              <a:t>městech</a:t>
            </a:r>
            <a:r>
              <a:rPr lang="en-GB" sz="2000" dirty="0" smtClean="0"/>
              <a:t> </a:t>
            </a:r>
            <a:r>
              <a:rPr lang="en-GB" sz="2000" dirty="0" err="1" smtClean="0"/>
              <a:t>Cienfuegosa</a:t>
            </a:r>
            <a:r>
              <a:rPr lang="en-GB" sz="2000" dirty="0" smtClean="0"/>
              <a:t> Camagüey</a:t>
            </a:r>
            <a:r>
              <a:rPr lang="cs-CZ" sz="2000" dirty="0" smtClean="0"/>
              <a:t> </a:t>
            </a:r>
            <a:r>
              <a:rPr lang="en-GB" sz="2000" dirty="0" smtClean="0"/>
              <a:t>(</a:t>
            </a:r>
            <a:r>
              <a:rPr lang="en-GB" sz="2000" dirty="0" err="1" smtClean="0"/>
              <a:t>jejich</a:t>
            </a:r>
            <a:r>
              <a:rPr lang="en-GB" sz="2000" dirty="0" smtClean="0"/>
              <a:t> </a:t>
            </a:r>
            <a:r>
              <a:rPr lang="en-GB" sz="2000" dirty="0" err="1"/>
              <a:t>centra</a:t>
            </a:r>
            <a:r>
              <a:rPr lang="en-GB" sz="2000" dirty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/>
              <a:t>také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 smtClean="0"/>
              <a:t>seznamu</a:t>
            </a:r>
            <a:r>
              <a:rPr lang="en-GB" sz="2000" dirty="0" smtClean="0"/>
              <a:t> </a:t>
            </a:r>
            <a:r>
              <a:rPr lang="en-GB" sz="2000" dirty="0"/>
              <a:t>UNESCO</a:t>
            </a:r>
            <a:r>
              <a:rPr lang="en-GB" sz="2000" dirty="0" smtClean="0"/>
              <a:t>).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JelikožKuba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en-GB" sz="2000" dirty="0" err="1"/>
              <a:t>zemí</a:t>
            </a:r>
            <a:r>
              <a:rPr lang="en-GB" sz="2000" dirty="0"/>
              <a:t> </a:t>
            </a:r>
            <a:r>
              <a:rPr lang="en-GB" sz="2000" dirty="0" err="1"/>
              <a:t>kávy</a:t>
            </a:r>
            <a:r>
              <a:rPr lang="en-GB" sz="2000" dirty="0"/>
              <a:t>,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 smtClean="0"/>
              <a:t>seznam</a:t>
            </a:r>
            <a:r>
              <a:rPr lang="en-GB" sz="2000" dirty="0" smtClean="0"/>
              <a:t> </a:t>
            </a:r>
            <a:r>
              <a:rPr lang="en-GB" sz="2000" dirty="0"/>
              <a:t>UNESCO se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roce</a:t>
            </a:r>
            <a:r>
              <a:rPr lang="en-GB" sz="2000" dirty="0" smtClean="0"/>
              <a:t> </a:t>
            </a:r>
            <a:r>
              <a:rPr lang="en-GB" sz="2000" dirty="0"/>
              <a:t>2000 </a:t>
            </a:r>
            <a:r>
              <a:rPr lang="en-GB" sz="2000" dirty="0" err="1"/>
              <a:t>dostala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 smtClean="0"/>
              <a:t>zachovaná</a:t>
            </a:r>
            <a:r>
              <a:rPr lang="en-GB" sz="2000" dirty="0" smtClean="0"/>
              <a:t> </a:t>
            </a:r>
            <a:r>
              <a:rPr lang="cs-CZ" sz="2000" dirty="0" smtClean="0"/>
              <a:t>k</a:t>
            </a:r>
            <a:r>
              <a:rPr lang="en-GB" sz="2000" dirty="0" err="1" smtClean="0"/>
              <a:t>rajina</a:t>
            </a:r>
            <a:r>
              <a:rPr lang="en-GB" sz="2000" dirty="0" smtClean="0"/>
              <a:t> </a:t>
            </a:r>
            <a:r>
              <a:rPr lang="en-GB" sz="2000" dirty="0" err="1" smtClean="0"/>
              <a:t>prvních</a:t>
            </a:r>
            <a:r>
              <a:rPr lang="en-GB" sz="2000" dirty="0" smtClean="0"/>
              <a:t> </a:t>
            </a:r>
            <a:r>
              <a:rPr lang="en-GB" sz="2000" dirty="0" err="1" smtClean="0"/>
              <a:t>kávových</a:t>
            </a:r>
            <a:r>
              <a:rPr lang="cs-CZ" sz="2000" dirty="0" smtClean="0"/>
              <a:t> </a:t>
            </a:r>
            <a:r>
              <a:rPr lang="en-GB" sz="2000" dirty="0" err="1" smtClean="0"/>
              <a:t>plantáží</a:t>
            </a:r>
            <a:r>
              <a:rPr lang="cs-CZ" sz="2000" dirty="0" smtClean="0"/>
              <a:t>  </a:t>
            </a:r>
            <a:r>
              <a:rPr lang="en-GB" sz="2000" dirty="0" err="1" smtClean="0"/>
              <a:t>vjihovýchodní</a:t>
            </a:r>
            <a:r>
              <a:rPr lang="en-GB" sz="2000" dirty="0" smtClean="0"/>
              <a:t> </a:t>
            </a:r>
            <a:r>
              <a:rPr lang="en-GB" sz="2000" dirty="0" err="1" smtClean="0"/>
              <a:t>části</a:t>
            </a:r>
            <a:r>
              <a:rPr lang="en-GB" sz="2000" dirty="0" smtClean="0"/>
              <a:t> </a:t>
            </a:r>
            <a:r>
              <a:rPr lang="en-GB" sz="2000" dirty="0" err="1"/>
              <a:t>ostrova</a:t>
            </a:r>
            <a:r>
              <a:rPr lang="en-GB" sz="2000" dirty="0"/>
              <a:t> (</a:t>
            </a:r>
            <a:r>
              <a:rPr lang="en-GB" sz="2000" dirty="0" err="1" smtClean="0"/>
              <a:t>celkově</a:t>
            </a:r>
            <a:r>
              <a:rPr lang="cs-CZ" sz="2000" dirty="0" smtClean="0"/>
              <a:t> </a:t>
            </a:r>
            <a:r>
              <a:rPr lang="en-GB" sz="2000" dirty="0" err="1" smtClean="0"/>
              <a:t>jich</a:t>
            </a:r>
            <a:r>
              <a:rPr lang="en-GB" sz="2000" dirty="0" smtClean="0"/>
              <a:t> </a:t>
            </a:r>
            <a:r>
              <a:rPr lang="en-GB" sz="2000" dirty="0"/>
              <a:t>je 7, </a:t>
            </a:r>
            <a:r>
              <a:rPr lang="en-GB" sz="2000" dirty="0" err="1" smtClean="0"/>
              <a:t>největší</a:t>
            </a:r>
            <a:r>
              <a:rPr lang="en-GB" sz="2000" dirty="0" smtClean="0"/>
              <a:t> z</a:t>
            </a:r>
            <a:r>
              <a:rPr lang="cs-CZ" sz="2000" dirty="0" smtClean="0"/>
              <a:t> </a:t>
            </a:r>
            <a:r>
              <a:rPr lang="en-GB" sz="2000" dirty="0" err="1" smtClean="0"/>
              <a:t>nich</a:t>
            </a:r>
            <a:r>
              <a:rPr lang="en-GB" sz="2000" dirty="0" smtClean="0"/>
              <a:t> </a:t>
            </a:r>
            <a:r>
              <a:rPr lang="en-GB" sz="2000" dirty="0"/>
              <a:t>je La Gran </a:t>
            </a:r>
            <a:r>
              <a:rPr lang="en-GB" sz="2000" dirty="0" err="1"/>
              <a:t>Piedra</a:t>
            </a:r>
            <a:r>
              <a:rPr lang="en-GB" sz="2000" dirty="0" smtClean="0"/>
              <a:t>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7127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Cestovní ruch na Kubě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Kubánský</a:t>
            </a:r>
            <a:r>
              <a:rPr lang="cs-CZ" sz="2000" dirty="0" smtClean="0"/>
              <a:t> </a:t>
            </a:r>
            <a:r>
              <a:rPr lang="en-GB" sz="2000" dirty="0" err="1" smtClean="0"/>
              <a:t>režim</a:t>
            </a:r>
            <a:r>
              <a:rPr lang="en-GB" sz="2000" dirty="0" smtClean="0"/>
              <a:t> </a:t>
            </a:r>
            <a:r>
              <a:rPr lang="en-GB" sz="2000" dirty="0" err="1"/>
              <a:t>exponuje</a:t>
            </a:r>
            <a:r>
              <a:rPr lang="en-GB" sz="2000" dirty="0"/>
              <a:t> </a:t>
            </a:r>
            <a:r>
              <a:rPr lang="en-GB" sz="2000" dirty="0" err="1"/>
              <a:t>památky</a:t>
            </a:r>
            <a:r>
              <a:rPr lang="en-GB" sz="2000" dirty="0"/>
              <a:t> </a:t>
            </a:r>
            <a:r>
              <a:rPr lang="en-GB" sz="2000" dirty="0" err="1"/>
              <a:t>své</a:t>
            </a:r>
            <a:r>
              <a:rPr lang="en-GB" sz="2000" dirty="0"/>
              <a:t> </a:t>
            </a:r>
            <a:r>
              <a:rPr lang="en-GB" sz="2000" dirty="0" err="1" smtClean="0"/>
              <a:t>vlastní</a:t>
            </a:r>
            <a:r>
              <a:rPr lang="cs-CZ" sz="2000" dirty="0" smtClean="0"/>
              <a:t> </a:t>
            </a:r>
            <a:r>
              <a:rPr lang="en-GB" sz="2000" dirty="0" err="1" smtClean="0"/>
              <a:t>historie.Jde</a:t>
            </a:r>
            <a:r>
              <a:rPr lang="en-GB" sz="2000" dirty="0" smtClean="0"/>
              <a:t> </a:t>
            </a:r>
            <a:r>
              <a:rPr lang="en-GB" sz="2000" dirty="0" err="1" smtClean="0"/>
              <a:t>například</a:t>
            </a:r>
            <a:r>
              <a:rPr lang="en-GB" sz="2000" dirty="0" smtClean="0"/>
              <a:t> o</a:t>
            </a:r>
            <a:r>
              <a:rPr lang="cs-CZ" sz="2000" dirty="0" smtClean="0"/>
              <a:t> </a:t>
            </a:r>
            <a:r>
              <a:rPr lang="en-GB" sz="2000" dirty="0" err="1" smtClean="0"/>
              <a:t>kasárna</a:t>
            </a:r>
            <a:r>
              <a:rPr lang="en-GB" sz="2000" dirty="0" smtClean="0"/>
              <a:t> </a:t>
            </a:r>
            <a:r>
              <a:rPr lang="en-GB" sz="2000" dirty="0" err="1" smtClean="0"/>
              <a:t>Moncada</a:t>
            </a:r>
            <a:r>
              <a:rPr lang="en-GB" sz="2000" dirty="0" smtClean="0"/>
              <a:t> v</a:t>
            </a:r>
            <a:r>
              <a:rPr lang="cs-CZ" sz="2000" dirty="0" smtClean="0"/>
              <a:t> </a:t>
            </a:r>
            <a:r>
              <a:rPr lang="en-GB" sz="2000" dirty="0" err="1" smtClean="0"/>
              <a:t>Santiagu</a:t>
            </a:r>
            <a:r>
              <a:rPr lang="en-GB" sz="2000" dirty="0" smtClean="0"/>
              <a:t> </a:t>
            </a:r>
            <a:r>
              <a:rPr lang="en-GB" sz="2000" dirty="0"/>
              <a:t>de Cuba,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které</a:t>
            </a:r>
            <a:r>
              <a:rPr lang="en-GB" sz="2000" dirty="0"/>
              <a:t> Fidel Castro se </a:t>
            </a:r>
            <a:r>
              <a:rPr lang="en-GB" sz="2000" dirty="0" err="1" smtClean="0"/>
              <a:t>svými</a:t>
            </a:r>
            <a:r>
              <a:rPr lang="en-GB" sz="2000" dirty="0" smtClean="0"/>
              <a:t> </a:t>
            </a:r>
            <a:r>
              <a:rPr lang="en-GB" sz="2000" dirty="0" err="1"/>
              <a:t>druhy</a:t>
            </a:r>
            <a:r>
              <a:rPr lang="en-GB" sz="2000" dirty="0"/>
              <a:t> </a:t>
            </a:r>
            <a:r>
              <a:rPr lang="en-GB" sz="2000" dirty="0" err="1"/>
              <a:t>poprvé</a:t>
            </a:r>
            <a:r>
              <a:rPr lang="en-GB" sz="2000" dirty="0"/>
              <a:t> </a:t>
            </a:r>
            <a:r>
              <a:rPr lang="en-GB" sz="2000" dirty="0" err="1" smtClean="0"/>
              <a:t>zaútočil</a:t>
            </a:r>
            <a:r>
              <a:rPr lang="en-GB" sz="2000" dirty="0" smtClean="0"/>
              <a:t> </a:t>
            </a:r>
            <a:r>
              <a:rPr lang="en-GB" sz="2000" dirty="0" err="1" smtClean="0"/>
              <a:t>už</a:t>
            </a:r>
            <a:r>
              <a:rPr lang="cs-CZ" sz="2000" dirty="0" smtClean="0"/>
              <a:t> </a:t>
            </a:r>
            <a:r>
              <a:rPr lang="en-GB" sz="2000" dirty="0" err="1" smtClean="0"/>
              <a:t>vroce</a:t>
            </a:r>
            <a:r>
              <a:rPr lang="en-GB" sz="2000" dirty="0" smtClean="0"/>
              <a:t> 1953</a:t>
            </a:r>
            <a:r>
              <a:rPr lang="en-GB" sz="2000" dirty="0"/>
              <a:t>, </a:t>
            </a:r>
            <a:r>
              <a:rPr lang="cs-CZ" sz="2000" dirty="0" smtClean="0"/>
              <a:t>m</a:t>
            </a:r>
            <a:r>
              <a:rPr lang="en-GB" sz="2000" dirty="0" err="1" smtClean="0"/>
              <a:t>uzeum</a:t>
            </a:r>
            <a:r>
              <a:rPr lang="en-GB" sz="2000" dirty="0" smtClean="0"/>
              <a:t> </a:t>
            </a:r>
            <a:r>
              <a:rPr lang="en-GB" sz="2000" dirty="0" err="1" smtClean="0"/>
              <a:t>revolucionáře</a:t>
            </a:r>
            <a:r>
              <a:rPr lang="en-GB" sz="2000" dirty="0" smtClean="0"/>
              <a:t> </a:t>
            </a:r>
            <a:r>
              <a:rPr lang="en-GB" sz="2000" dirty="0" err="1" smtClean="0"/>
              <a:t>Che</a:t>
            </a:r>
            <a:r>
              <a:rPr lang="en-GB" sz="2000" dirty="0" smtClean="0"/>
              <a:t> </a:t>
            </a:r>
            <a:r>
              <a:rPr lang="en-GB" sz="2000" dirty="0" err="1" smtClean="0"/>
              <a:t>Guevary</a:t>
            </a:r>
            <a:r>
              <a:rPr lang="cs-CZ" sz="2000" dirty="0" smtClean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smtClean="0"/>
              <a:t>Santa </a:t>
            </a:r>
            <a:r>
              <a:rPr lang="en-GB" sz="2000" dirty="0" err="1" smtClean="0"/>
              <a:t>Claře</a:t>
            </a:r>
            <a:r>
              <a:rPr lang="en-GB" sz="2000" dirty="0"/>
              <a:t>, </a:t>
            </a:r>
            <a:r>
              <a:rPr lang="en-GB" sz="2000" dirty="0" err="1"/>
              <a:t>nebo</a:t>
            </a:r>
            <a:r>
              <a:rPr lang="en-GB" sz="2000" dirty="0"/>
              <a:t> </a:t>
            </a:r>
            <a:r>
              <a:rPr lang="en-GB" sz="2000" dirty="0" err="1" smtClean="0"/>
              <a:t>vyhlídk</a:t>
            </a:r>
            <a:r>
              <a:rPr lang="cs-CZ" sz="2000" dirty="0"/>
              <a:t>u</a:t>
            </a:r>
            <a:r>
              <a:rPr lang="en-GB" sz="2000" dirty="0" smtClean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vojenskou</a:t>
            </a:r>
            <a:r>
              <a:rPr lang="en-GB" sz="2000" dirty="0"/>
              <a:t> </a:t>
            </a:r>
            <a:r>
              <a:rPr lang="en-GB" sz="2000" dirty="0" err="1" smtClean="0"/>
              <a:t>základnu</a:t>
            </a:r>
            <a:r>
              <a:rPr lang="en-GB" sz="2000" dirty="0" smtClean="0"/>
              <a:t> </a:t>
            </a:r>
            <a:r>
              <a:rPr lang="cs-CZ" sz="2000" dirty="0" smtClean="0"/>
              <a:t>U</a:t>
            </a:r>
            <a:r>
              <a:rPr lang="en-GB" sz="2000" dirty="0" smtClean="0"/>
              <a:t>SA </a:t>
            </a:r>
            <a:r>
              <a:rPr lang="en-GB" sz="2000" dirty="0"/>
              <a:t>u </a:t>
            </a:r>
            <a:r>
              <a:rPr lang="en-GB" sz="2000" dirty="0" err="1" smtClean="0"/>
              <a:t>města</a:t>
            </a:r>
            <a:r>
              <a:rPr lang="en-GB" sz="2000" dirty="0" smtClean="0"/>
              <a:t> </a:t>
            </a:r>
            <a:r>
              <a:rPr lang="en-GB" sz="2000" dirty="0" err="1" smtClean="0"/>
              <a:t>Guantanámo</a:t>
            </a:r>
            <a:r>
              <a:rPr lang="en-GB" sz="2000" dirty="0" smtClean="0"/>
              <a:t>. K</a:t>
            </a:r>
            <a:r>
              <a:rPr lang="cs-CZ" sz="2000" dirty="0" smtClean="0"/>
              <a:t> </a:t>
            </a:r>
            <a:r>
              <a:rPr lang="en-GB" sz="2000" dirty="0" err="1" smtClean="0"/>
              <a:t>ideologii</a:t>
            </a:r>
            <a:r>
              <a:rPr lang="en-GB" sz="2000" dirty="0" smtClean="0"/>
              <a:t> </a:t>
            </a:r>
            <a:r>
              <a:rPr lang="en-GB" sz="2000" dirty="0"/>
              <a:t>se </a:t>
            </a:r>
            <a:r>
              <a:rPr lang="en-GB" sz="2000" dirty="0" err="1"/>
              <a:t>nakonec</a:t>
            </a:r>
            <a:r>
              <a:rPr lang="en-GB" sz="2000" dirty="0"/>
              <a:t> </a:t>
            </a:r>
            <a:r>
              <a:rPr lang="en-GB" sz="2000" dirty="0" err="1" smtClean="0"/>
              <a:t>váž</a:t>
            </a:r>
            <a:r>
              <a:rPr lang="cs-CZ" sz="2000" dirty="0" smtClean="0"/>
              <a:t>e</a:t>
            </a:r>
            <a:r>
              <a:rPr lang="en-GB" sz="2000" dirty="0" smtClean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název</a:t>
            </a:r>
            <a:r>
              <a:rPr lang="en-GB" sz="2000" dirty="0"/>
              <a:t> </a:t>
            </a:r>
            <a:r>
              <a:rPr lang="en-GB" sz="2000" dirty="0" err="1"/>
              <a:t>národního</a:t>
            </a:r>
            <a:r>
              <a:rPr lang="en-GB" sz="2000" dirty="0"/>
              <a:t> </a:t>
            </a:r>
            <a:r>
              <a:rPr lang="en-GB" sz="2000" dirty="0" err="1"/>
              <a:t>parku</a:t>
            </a:r>
            <a:r>
              <a:rPr lang="en-GB" sz="2000" dirty="0"/>
              <a:t> </a:t>
            </a:r>
            <a:r>
              <a:rPr lang="en-GB" sz="2000" dirty="0" smtClean="0"/>
              <a:t>„</a:t>
            </a:r>
            <a:r>
              <a:rPr lang="en-GB" sz="2000" dirty="0" err="1" smtClean="0"/>
              <a:t>Vylodění</a:t>
            </a:r>
            <a:r>
              <a:rPr lang="en-GB" sz="2000" dirty="0" smtClean="0"/>
              <a:t> </a:t>
            </a:r>
            <a:r>
              <a:rPr lang="en-GB" sz="2000" dirty="0" err="1" smtClean="0"/>
              <a:t>lodi</a:t>
            </a:r>
            <a:r>
              <a:rPr lang="en-GB" sz="2000" dirty="0" smtClean="0"/>
              <a:t> </a:t>
            </a:r>
            <a:r>
              <a:rPr lang="en-GB" sz="2000" dirty="0"/>
              <a:t>Granma“, </a:t>
            </a:r>
            <a:r>
              <a:rPr lang="en-GB" sz="2000" dirty="0" err="1" smtClean="0"/>
              <a:t>který</a:t>
            </a:r>
            <a:r>
              <a:rPr lang="cs-CZ" sz="2000" dirty="0" smtClean="0"/>
              <a:t> </a:t>
            </a:r>
            <a:r>
              <a:rPr lang="en-GB" sz="2000" dirty="0" err="1" smtClean="0"/>
              <a:t>připomíná</a:t>
            </a:r>
            <a:r>
              <a:rPr lang="en-GB" sz="2000" dirty="0" smtClean="0"/>
              <a:t> </a:t>
            </a:r>
            <a:r>
              <a:rPr lang="en-GB" sz="2000" dirty="0" err="1" smtClean="0"/>
              <a:t>vylodění</a:t>
            </a:r>
            <a:r>
              <a:rPr lang="en-GB" sz="2000" dirty="0" smtClean="0"/>
              <a:t> </a:t>
            </a:r>
            <a:r>
              <a:rPr lang="en-GB" sz="2000" dirty="0" err="1" smtClean="0"/>
              <a:t>Castrových</a:t>
            </a:r>
            <a:r>
              <a:rPr lang="en-GB" sz="2000" dirty="0" smtClean="0"/>
              <a:t> </a:t>
            </a:r>
            <a:r>
              <a:rPr lang="en-GB" sz="2000" dirty="0" err="1" smtClean="0"/>
              <a:t>mužů</a:t>
            </a:r>
            <a:r>
              <a:rPr lang="cs-CZ" sz="2000" dirty="0" smtClean="0"/>
              <a:t>  </a:t>
            </a:r>
            <a:r>
              <a:rPr lang="en-GB" sz="2000" dirty="0" err="1" smtClean="0"/>
              <a:t>vroce</a:t>
            </a:r>
            <a:r>
              <a:rPr lang="en-GB" sz="2000" dirty="0" smtClean="0"/>
              <a:t> </a:t>
            </a:r>
            <a:r>
              <a:rPr lang="en-GB" sz="2000" dirty="0"/>
              <a:t>1956, </a:t>
            </a:r>
            <a:r>
              <a:rPr lang="en-GB" sz="2000" dirty="0" err="1" smtClean="0"/>
              <a:t>čímž</a:t>
            </a:r>
            <a:r>
              <a:rPr lang="cs-CZ" sz="2000" dirty="0" smtClean="0"/>
              <a:t> </a:t>
            </a:r>
            <a:r>
              <a:rPr lang="en-GB" sz="2000" dirty="0" err="1" smtClean="0"/>
              <a:t>začal</a:t>
            </a:r>
            <a:r>
              <a:rPr lang="en-GB" sz="2000" dirty="0" smtClean="0"/>
              <a:t> </a:t>
            </a:r>
            <a:r>
              <a:rPr lang="en-GB" sz="2000" dirty="0" err="1"/>
              <a:t>jejich</a:t>
            </a:r>
            <a:r>
              <a:rPr lang="en-GB" sz="2000" dirty="0"/>
              <a:t> </a:t>
            </a:r>
            <a:r>
              <a:rPr lang="cs-CZ" sz="2000" dirty="0" smtClean="0"/>
              <a:t>o</a:t>
            </a:r>
            <a:r>
              <a:rPr lang="en-GB" sz="2000" dirty="0" err="1" smtClean="0"/>
              <a:t>zbrojený</a:t>
            </a:r>
            <a:r>
              <a:rPr lang="cs-CZ" sz="2000" dirty="0" smtClean="0"/>
              <a:t> </a:t>
            </a:r>
            <a:r>
              <a:rPr lang="en-GB" sz="2000" dirty="0" err="1" smtClean="0"/>
              <a:t>boj</a:t>
            </a:r>
            <a:r>
              <a:rPr lang="en-GB" sz="2000" dirty="0" smtClean="0"/>
              <a:t> </a:t>
            </a:r>
            <a:r>
              <a:rPr lang="en-GB" sz="2000" dirty="0"/>
              <a:t>o </a:t>
            </a:r>
            <a:r>
              <a:rPr lang="en-GB" sz="2000" dirty="0" err="1"/>
              <a:t>ovládnutí</a:t>
            </a:r>
            <a:r>
              <a:rPr lang="en-GB" sz="2000" dirty="0"/>
              <a:t> </a:t>
            </a:r>
            <a:r>
              <a:rPr lang="en-GB" sz="2000" dirty="0" err="1"/>
              <a:t>Kuby</a:t>
            </a:r>
            <a:r>
              <a:rPr lang="en-GB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805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en-GB" dirty="0" err="1" smtClean="0"/>
              <a:t>Lokaliza</a:t>
            </a:r>
            <a:r>
              <a:rPr lang="cs-CZ" dirty="0" smtClean="0"/>
              <a:t>ční předpoklady v Karibiku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 smtClean="0"/>
          </a:p>
        </p:txBody>
      </p:sp>
      <p:sp>
        <p:nvSpPr>
          <p:cNvPr id="3" name="Obdélník 2"/>
          <p:cNvSpPr/>
          <p:nvPr/>
        </p:nvSpPr>
        <p:spPr>
          <a:xfrm>
            <a:off x="-29769" y="915566"/>
            <a:ext cx="9036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/>
              <a:t>Ostrovní</a:t>
            </a:r>
            <a:r>
              <a:rPr lang="en-GB" sz="2000" dirty="0"/>
              <a:t> </a:t>
            </a:r>
            <a:r>
              <a:rPr lang="en-GB" sz="2000" dirty="0" err="1" smtClean="0"/>
              <a:t>část</a:t>
            </a:r>
            <a:r>
              <a:rPr lang="en-GB" sz="2000" dirty="0" smtClean="0"/>
              <a:t> </a:t>
            </a:r>
            <a:r>
              <a:rPr lang="en-GB" sz="2000" dirty="0" err="1" smtClean="0"/>
              <a:t>Střední</a:t>
            </a:r>
            <a:r>
              <a:rPr lang="en-GB" sz="2000" dirty="0" smtClean="0"/>
              <a:t> </a:t>
            </a:r>
            <a:r>
              <a:rPr lang="en-GB" sz="2000" dirty="0" err="1"/>
              <a:t>Ameriky</a:t>
            </a:r>
            <a:r>
              <a:rPr lang="en-GB" sz="2000" dirty="0"/>
              <a:t> je </a:t>
            </a:r>
            <a:r>
              <a:rPr lang="en-GB" sz="2000" dirty="0" err="1"/>
              <a:t>soustavou</a:t>
            </a:r>
            <a:r>
              <a:rPr lang="en-GB" sz="2000" dirty="0"/>
              <a:t> </a:t>
            </a:r>
            <a:r>
              <a:rPr lang="en-GB" sz="2000" dirty="0" err="1" smtClean="0"/>
              <a:t>několika</a:t>
            </a:r>
            <a:r>
              <a:rPr lang="en-GB" sz="2000" dirty="0" smtClean="0"/>
              <a:t> </a:t>
            </a:r>
            <a:r>
              <a:rPr lang="en-GB" sz="2000" dirty="0" err="1" smtClean="0"/>
              <a:t>souostroví</a:t>
            </a:r>
            <a:r>
              <a:rPr lang="en-GB" sz="2000" dirty="0" smtClean="0"/>
              <a:t>,</a:t>
            </a:r>
            <a:r>
              <a:rPr lang="cs-CZ" sz="2000" dirty="0" smtClean="0"/>
              <a:t> </a:t>
            </a:r>
            <a:r>
              <a:rPr lang="en-GB" sz="2000" dirty="0" err="1" smtClean="0"/>
              <a:t>především</a:t>
            </a:r>
            <a:r>
              <a:rPr lang="en-GB" sz="2000" dirty="0" smtClean="0"/>
              <a:t> </a:t>
            </a:r>
            <a:r>
              <a:rPr lang="en-GB" sz="2000" b="1" dirty="0" err="1" smtClean="0"/>
              <a:t>Velkých</a:t>
            </a:r>
            <a:r>
              <a:rPr lang="en-GB" sz="2000" b="1" dirty="0" smtClean="0"/>
              <a:t> a </a:t>
            </a:r>
            <a:r>
              <a:rPr lang="cs-CZ" sz="2000" b="1" dirty="0"/>
              <a:t>M</a:t>
            </a:r>
            <a:r>
              <a:rPr lang="en-GB" sz="2000" b="1" dirty="0" err="1" smtClean="0"/>
              <a:t>alých</a:t>
            </a:r>
            <a:r>
              <a:rPr lang="en-GB" sz="2000" b="1" dirty="0" smtClean="0"/>
              <a:t> </a:t>
            </a:r>
            <a:r>
              <a:rPr lang="en-GB" sz="2000" b="1" dirty="0" err="1"/>
              <a:t>Antil</a:t>
            </a:r>
            <a:r>
              <a:rPr lang="en-GB" sz="2000" dirty="0"/>
              <a:t>, </a:t>
            </a:r>
            <a:r>
              <a:rPr lang="en-GB" sz="2000" dirty="0" err="1"/>
              <a:t>které</a:t>
            </a:r>
            <a:r>
              <a:rPr lang="en-GB" sz="2000" dirty="0"/>
              <a:t> </a:t>
            </a:r>
            <a:r>
              <a:rPr lang="en-GB" sz="2000" dirty="0" err="1" smtClean="0"/>
              <a:t>oddělují</a:t>
            </a:r>
            <a:r>
              <a:rPr lang="en-GB" sz="2000" dirty="0" smtClean="0"/>
              <a:t> </a:t>
            </a:r>
            <a:r>
              <a:rPr lang="en-GB" sz="2000" b="1" dirty="0" err="1" smtClean="0"/>
              <a:t>Mexickýzáliv</a:t>
            </a:r>
            <a:r>
              <a:rPr lang="en-GB" sz="2000" b="1" dirty="0" smtClean="0"/>
              <a:t> </a:t>
            </a:r>
            <a:r>
              <a:rPr lang="en-GB" sz="2000" b="1" dirty="0"/>
              <a:t>a </a:t>
            </a:r>
            <a:r>
              <a:rPr lang="en-GB" sz="2000" b="1" dirty="0" err="1"/>
              <a:t>Karibské</a:t>
            </a:r>
            <a:r>
              <a:rPr lang="en-GB" sz="2000" b="1" dirty="0"/>
              <a:t> </a:t>
            </a:r>
            <a:r>
              <a:rPr lang="en-GB" sz="2000" b="1" dirty="0" err="1" smtClean="0"/>
              <a:t>moře</a:t>
            </a:r>
            <a:r>
              <a:rPr lang="en-GB" sz="2000" b="1" dirty="0" smtClean="0"/>
              <a:t> </a:t>
            </a:r>
            <a:r>
              <a:rPr lang="en-GB" sz="2000" dirty="0"/>
              <a:t>od </a:t>
            </a:r>
            <a:r>
              <a:rPr lang="en-GB" sz="2000" dirty="0" err="1"/>
              <a:t>Atlantského</a:t>
            </a:r>
            <a:r>
              <a:rPr lang="en-GB" sz="2000" dirty="0"/>
              <a:t> </a:t>
            </a:r>
            <a:r>
              <a:rPr lang="en-GB" sz="2000" dirty="0" err="1"/>
              <a:t>oceánu</a:t>
            </a:r>
            <a:r>
              <a:rPr lang="en-GB" sz="2000" dirty="0"/>
              <a:t>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Jsou</a:t>
            </a:r>
            <a:r>
              <a:rPr lang="en-GB" sz="2000" dirty="0" smtClean="0"/>
              <a:t> </a:t>
            </a:r>
            <a:r>
              <a:rPr lang="cs-CZ" sz="2000" dirty="0" smtClean="0"/>
              <a:t>t</a:t>
            </a:r>
            <a:r>
              <a:rPr lang="en-GB" sz="2000" dirty="0" smtClean="0"/>
              <a:t>o v</a:t>
            </a:r>
            <a:r>
              <a:rPr lang="cs-CZ" sz="2000" dirty="0" smtClean="0"/>
              <a:t> </a:t>
            </a:r>
            <a:r>
              <a:rPr lang="en-GB" sz="2000" dirty="0" err="1" smtClean="0"/>
              <a:t>podstatě</a:t>
            </a:r>
            <a:r>
              <a:rPr lang="cs-CZ" sz="2000" dirty="0" smtClean="0"/>
              <a:t> </a:t>
            </a:r>
            <a:r>
              <a:rPr lang="en-GB" sz="2000" dirty="0" err="1" smtClean="0"/>
              <a:t>vrcholy</a:t>
            </a:r>
            <a:r>
              <a:rPr lang="en-GB" sz="2000" dirty="0" smtClean="0"/>
              <a:t> </a:t>
            </a:r>
            <a:r>
              <a:rPr lang="en-GB" sz="2000" dirty="0" err="1"/>
              <a:t>horského</a:t>
            </a:r>
            <a:r>
              <a:rPr lang="en-GB" sz="2000" dirty="0"/>
              <a:t> </a:t>
            </a:r>
            <a:r>
              <a:rPr lang="en-GB" sz="2000" dirty="0" err="1"/>
              <a:t>pásma</a:t>
            </a:r>
            <a:r>
              <a:rPr lang="en-GB" sz="2000" dirty="0"/>
              <a:t> </a:t>
            </a:r>
            <a:r>
              <a:rPr lang="en-GB" sz="2000" dirty="0" err="1"/>
              <a:t>Kordiller</a:t>
            </a:r>
            <a:r>
              <a:rPr lang="en-GB" sz="2000" dirty="0"/>
              <a:t> </a:t>
            </a:r>
            <a:r>
              <a:rPr lang="en-GB" sz="2000" dirty="0" err="1"/>
              <a:t>nebo</a:t>
            </a:r>
            <a:r>
              <a:rPr lang="en-GB" sz="2000" dirty="0"/>
              <a:t> </a:t>
            </a:r>
            <a:r>
              <a:rPr lang="en-GB" sz="2000" dirty="0" err="1"/>
              <a:t>sopky</a:t>
            </a:r>
            <a:r>
              <a:rPr lang="en-GB" sz="2000" dirty="0"/>
              <a:t> </a:t>
            </a:r>
            <a:r>
              <a:rPr lang="en-GB" sz="2000" dirty="0" err="1"/>
              <a:t>zaplavené</a:t>
            </a:r>
            <a:r>
              <a:rPr lang="en-GB" sz="2000" dirty="0"/>
              <a:t> </a:t>
            </a:r>
            <a:r>
              <a:rPr lang="en-GB" sz="2000" dirty="0" err="1" smtClean="0"/>
              <a:t>mořem</a:t>
            </a:r>
            <a:r>
              <a:rPr lang="en-GB" sz="2000" dirty="0"/>
              <a:t>, proto </a:t>
            </a:r>
            <a:r>
              <a:rPr lang="en-GB" sz="2000" dirty="0" err="1" smtClean="0"/>
              <a:t>leží</a:t>
            </a:r>
            <a:r>
              <a:rPr lang="en-GB" sz="2000" dirty="0" smtClean="0"/>
              <a:t> </a:t>
            </a:r>
            <a:r>
              <a:rPr lang="en-GB" sz="2000" dirty="0" err="1" smtClean="0"/>
              <a:t>zpravidla</a:t>
            </a:r>
            <a:r>
              <a:rPr lang="en-GB" sz="2000" dirty="0" smtClean="0"/>
              <a:t> </a:t>
            </a:r>
            <a:r>
              <a:rPr lang="en-GB" sz="2000" dirty="0" err="1"/>
              <a:t>jeden</a:t>
            </a:r>
            <a:r>
              <a:rPr lang="en-GB" sz="2000" dirty="0"/>
              <a:t> </a:t>
            </a:r>
            <a:r>
              <a:rPr lang="en-GB" sz="2000" dirty="0" err="1"/>
              <a:t>vedle</a:t>
            </a:r>
            <a:r>
              <a:rPr lang="en-GB" sz="2000" dirty="0"/>
              <a:t> </a:t>
            </a:r>
            <a:r>
              <a:rPr lang="en-GB" sz="2000" dirty="0" err="1"/>
              <a:t>druhého</a:t>
            </a:r>
            <a:r>
              <a:rPr lang="en-GB" sz="2000" dirty="0"/>
              <a:t> </a:t>
            </a:r>
            <a:r>
              <a:rPr lang="en-GB" sz="2000" dirty="0" err="1"/>
              <a:t>jako</a:t>
            </a:r>
            <a:r>
              <a:rPr lang="en-GB" sz="2000" dirty="0"/>
              <a:t> </a:t>
            </a:r>
            <a:r>
              <a:rPr lang="en-GB" sz="2000" dirty="0" err="1"/>
              <a:t>korálky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niti</a:t>
            </a:r>
            <a:r>
              <a:rPr lang="en-GB" sz="2000" dirty="0"/>
              <a:t>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smtClean="0"/>
              <a:t>K</a:t>
            </a:r>
            <a:r>
              <a:rPr lang="cs-CZ" sz="2000" dirty="0" smtClean="0"/>
              <a:t> </a:t>
            </a:r>
            <a:r>
              <a:rPr lang="en-GB" sz="2000" b="1" dirty="0" err="1" smtClean="0"/>
              <a:t>Velkým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Antilám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patří</a:t>
            </a:r>
            <a:r>
              <a:rPr lang="en-GB" sz="2000" b="1" dirty="0" smtClean="0"/>
              <a:t> </a:t>
            </a:r>
            <a:r>
              <a:rPr lang="en-GB" sz="2000" b="1" dirty="0" err="1"/>
              <a:t>Kuba</a:t>
            </a:r>
            <a:r>
              <a:rPr lang="en-GB" sz="2000" b="1" dirty="0"/>
              <a:t>, </a:t>
            </a:r>
            <a:r>
              <a:rPr lang="en-GB" sz="2000" b="1" dirty="0" smtClean="0"/>
              <a:t>Hispaniola</a:t>
            </a:r>
            <a:r>
              <a:rPr lang="en-GB" sz="2000" b="1" dirty="0"/>
              <a:t>, </a:t>
            </a:r>
            <a:r>
              <a:rPr lang="en-GB" sz="2000" b="1" dirty="0" err="1"/>
              <a:t>Jamajka</a:t>
            </a:r>
            <a:r>
              <a:rPr lang="en-GB" sz="2000" b="1" dirty="0"/>
              <a:t> a Puerto Rico</a:t>
            </a:r>
            <a:r>
              <a:rPr lang="en-GB" sz="2000" dirty="0"/>
              <a:t>. </a:t>
            </a:r>
            <a:r>
              <a:rPr lang="en-GB" sz="2000" dirty="0" err="1"/>
              <a:t>Jsou</a:t>
            </a:r>
            <a:r>
              <a:rPr lang="en-GB" sz="2000" dirty="0"/>
              <a:t> to </a:t>
            </a:r>
            <a:r>
              <a:rPr lang="en-GB" sz="2000" dirty="0" err="1"/>
              <a:t>ostrovy</a:t>
            </a:r>
            <a:r>
              <a:rPr lang="en-GB" sz="2000" dirty="0"/>
              <a:t> </a:t>
            </a:r>
            <a:r>
              <a:rPr lang="en-GB" sz="2000" dirty="0" err="1"/>
              <a:t>velikosti</a:t>
            </a:r>
            <a:r>
              <a:rPr lang="en-GB" sz="2000" dirty="0"/>
              <a:t> </a:t>
            </a:r>
            <a:r>
              <a:rPr lang="en-GB" sz="2000" dirty="0" err="1" smtClean="0"/>
              <a:t>menších</a:t>
            </a:r>
            <a:r>
              <a:rPr lang="en-GB" sz="2000" dirty="0" smtClean="0"/>
              <a:t> </a:t>
            </a:r>
            <a:r>
              <a:rPr lang="en-GB" sz="2000" dirty="0" err="1" smtClean="0"/>
              <a:t>evropských</a:t>
            </a:r>
            <a:r>
              <a:rPr lang="en-GB" sz="2000" dirty="0" smtClean="0"/>
              <a:t> </a:t>
            </a:r>
            <a:r>
              <a:rPr lang="en-GB" sz="2000" dirty="0" err="1" smtClean="0"/>
              <a:t>států</a:t>
            </a:r>
            <a:r>
              <a:rPr lang="en-GB" sz="2000" dirty="0" smtClean="0"/>
              <a:t>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 smtClean="0"/>
              <a:t>M</a:t>
            </a:r>
            <a:r>
              <a:rPr lang="en-GB" sz="2000" b="1" dirty="0" err="1" smtClean="0"/>
              <a:t>alé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Antily</a:t>
            </a:r>
            <a:r>
              <a:rPr lang="en-GB" sz="2000" b="1" dirty="0" smtClean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 smtClean="0"/>
              <a:t>menší</a:t>
            </a:r>
            <a:r>
              <a:rPr lang="en-GB" sz="2000" dirty="0" smtClean="0"/>
              <a:t> </a:t>
            </a:r>
            <a:r>
              <a:rPr lang="en-GB" sz="2000" dirty="0" err="1"/>
              <a:t>ostrovy</a:t>
            </a:r>
            <a:r>
              <a:rPr lang="en-GB" sz="2000" dirty="0"/>
              <a:t> </a:t>
            </a:r>
            <a:r>
              <a:rPr lang="en-GB" sz="2000" dirty="0" err="1" smtClean="0"/>
              <a:t>sopečného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/>
              <a:t>korálového</a:t>
            </a:r>
            <a:r>
              <a:rPr lang="en-GB" sz="2000" dirty="0"/>
              <a:t> </a:t>
            </a:r>
            <a:r>
              <a:rPr lang="en-GB" sz="2000" dirty="0" err="1" smtClean="0"/>
              <a:t>původu</a:t>
            </a:r>
            <a:r>
              <a:rPr lang="en-GB" sz="2000" dirty="0" smtClean="0"/>
              <a:t> </a:t>
            </a:r>
            <a:r>
              <a:rPr lang="en-GB" sz="2000" dirty="0"/>
              <a:t>o </a:t>
            </a:r>
            <a:r>
              <a:rPr lang="en-GB" sz="2000" dirty="0" err="1"/>
              <a:t>velikosti</a:t>
            </a:r>
            <a:r>
              <a:rPr lang="en-GB" sz="2000" dirty="0"/>
              <a:t> </a:t>
            </a:r>
            <a:r>
              <a:rPr lang="en-GB" sz="2000" dirty="0" err="1"/>
              <a:t>zhruba</a:t>
            </a:r>
            <a:r>
              <a:rPr lang="en-GB" sz="2000" dirty="0"/>
              <a:t> </a:t>
            </a:r>
            <a:r>
              <a:rPr lang="en-GB" sz="2000" dirty="0" err="1" smtClean="0"/>
              <a:t>našich</a:t>
            </a:r>
            <a:r>
              <a:rPr lang="en-GB" sz="2000" dirty="0" smtClean="0"/>
              <a:t> </a:t>
            </a:r>
            <a:r>
              <a:rPr lang="en-GB" sz="2000" dirty="0" err="1" smtClean="0"/>
              <a:t>okresů</a:t>
            </a:r>
            <a:r>
              <a:rPr lang="en-GB" sz="2000" dirty="0" smtClean="0"/>
              <a:t>, ale </a:t>
            </a:r>
            <a:r>
              <a:rPr lang="en-GB" sz="2000" dirty="0" err="1" smtClean="0"/>
              <a:t>některé</a:t>
            </a:r>
            <a:r>
              <a:rPr lang="en-GB" sz="2000" dirty="0" smtClean="0"/>
              <a:t> </a:t>
            </a:r>
            <a:r>
              <a:rPr lang="en-GB" sz="2000" dirty="0" err="1" smtClean="0"/>
              <a:t>znich</a:t>
            </a:r>
            <a:r>
              <a:rPr lang="en-GB" sz="2000" dirty="0" smtClean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/>
              <a:t>velké</a:t>
            </a:r>
            <a:r>
              <a:rPr lang="en-GB" sz="2000" dirty="0"/>
              <a:t> </a:t>
            </a:r>
            <a:r>
              <a:rPr lang="en-GB" sz="2000" dirty="0" err="1"/>
              <a:t>jen</a:t>
            </a:r>
            <a:r>
              <a:rPr lang="en-GB" sz="2000" dirty="0"/>
              <a:t> </a:t>
            </a:r>
            <a:r>
              <a:rPr lang="en-GB" sz="2000" dirty="0" err="1"/>
              <a:t>jako</a:t>
            </a:r>
            <a:r>
              <a:rPr lang="en-GB" sz="2000" dirty="0"/>
              <a:t> </a:t>
            </a:r>
            <a:r>
              <a:rPr lang="en-GB" sz="2000" dirty="0" err="1" smtClean="0"/>
              <a:t>na</a:t>
            </a:r>
            <a:r>
              <a:rPr lang="cs-CZ" sz="2000" dirty="0" smtClean="0"/>
              <a:t>š</a:t>
            </a:r>
            <a:r>
              <a:rPr lang="en-GB" sz="2000" dirty="0" smtClean="0"/>
              <a:t>e </a:t>
            </a:r>
            <a:r>
              <a:rPr lang="en-GB" sz="2000" dirty="0" err="1"/>
              <a:t>obce</a:t>
            </a:r>
            <a:r>
              <a:rPr lang="en-GB" sz="2000" dirty="0"/>
              <a:t>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Celková</a:t>
            </a:r>
            <a:r>
              <a:rPr lang="en-GB" sz="2000" dirty="0" smtClean="0"/>
              <a:t> </a:t>
            </a:r>
            <a:r>
              <a:rPr lang="en-GB" sz="2000" dirty="0" err="1"/>
              <a:t>rozloha</a:t>
            </a:r>
            <a:r>
              <a:rPr lang="en-GB" sz="2000" dirty="0"/>
              <a:t> </a:t>
            </a:r>
            <a:r>
              <a:rPr lang="en-GB" sz="2000" dirty="0" err="1" smtClean="0"/>
              <a:t>ostrovů</a:t>
            </a:r>
            <a:r>
              <a:rPr lang="cs-CZ" sz="2000" dirty="0" smtClean="0"/>
              <a:t> </a:t>
            </a:r>
            <a:r>
              <a:rPr lang="en-GB" sz="2000" dirty="0" smtClean="0"/>
              <a:t>je </a:t>
            </a:r>
            <a:r>
              <a:rPr lang="en-GB" sz="2000" dirty="0"/>
              <a:t>239,6 tis </a:t>
            </a:r>
            <a:r>
              <a:rPr lang="en-GB" sz="2000" dirty="0" smtClean="0"/>
              <a:t>km². </a:t>
            </a:r>
            <a:r>
              <a:rPr lang="en-GB" sz="2000" dirty="0" err="1" smtClean="0"/>
              <a:t>Největší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en-GB" sz="2000" dirty="0" err="1"/>
              <a:t>Kuba</a:t>
            </a:r>
            <a:r>
              <a:rPr lang="en-GB" sz="2000" dirty="0"/>
              <a:t> se 110,9 </a:t>
            </a:r>
            <a:r>
              <a:rPr lang="en-GB" sz="2000" dirty="0" err="1" smtClean="0"/>
              <a:t>tisíc</a:t>
            </a:r>
            <a:r>
              <a:rPr lang="cs-CZ" sz="2000" dirty="0" smtClean="0"/>
              <a:t> </a:t>
            </a:r>
            <a:r>
              <a:rPr lang="en-GB" sz="2000" dirty="0" smtClean="0"/>
              <a:t>km², </a:t>
            </a:r>
            <a:r>
              <a:rPr lang="en-GB" sz="2000" dirty="0" err="1" smtClean="0"/>
              <a:t>nejmenší</a:t>
            </a:r>
            <a:r>
              <a:rPr lang="en-GB" sz="2000" dirty="0" smtClean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/>
              <a:t>nizozemská</a:t>
            </a:r>
            <a:r>
              <a:rPr lang="en-GB" sz="2000" dirty="0"/>
              <a:t> </a:t>
            </a:r>
            <a:r>
              <a:rPr lang="cs-CZ" sz="2000" dirty="0" smtClean="0"/>
              <a:t>S</a:t>
            </a:r>
            <a:r>
              <a:rPr lang="en-GB" sz="2000" dirty="0" smtClean="0"/>
              <a:t>aba 13</a:t>
            </a:r>
            <a:r>
              <a:rPr lang="cs-CZ" sz="2000" dirty="0" smtClean="0"/>
              <a:t> </a:t>
            </a:r>
            <a:r>
              <a:rPr lang="en-GB" sz="2000" dirty="0" smtClean="0"/>
              <a:t>km², </a:t>
            </a:r>
            <a:r>
              <a:rPr lang="en-GB" sz="2000" dirty="0" err="1" smtClean="0"/>
              <a:t>francouzský</a:t>
            </a:r>
            <a:r>
              <a:rPr lang="cs-CZ" sz="2000" dirty="0" smtClean="0"/>
              <a:t> </a:t>
            </a:r>
            <a:r>
              <a:rPr lang="en-GB" sz="2000" dirty="0" err="1" smtClean="0"/>
              <a:t>SvatýBartoloměj</a:t>
            </a:r>
            <a:r>
              <a:rPr lang="en-GB" sz="2000" dirty="0" smtClean="0"/>
              <a:t> (Saint </a:t>
            </a:r>
            <a:r>
              <a:rPr lang="en-GB" sz="2000" dirty="0" err="1" smtClean="0"/>
              <a:t>Barthelémy</a:t>
            </a:r>
            <a:r>
              <a:rPr lang="en-GB" sz="2000" dirty="0" smtClean="0"/>
              <a:t>)</a:t>
            </a:r>
            <a:r>
              <a:rPr lang="cs-CZ" sz="2000" dirty="0" smtClean="0"/>
              <a:t> </a:t>
            </a:r>
            <a:r>
              <a:rPr lang="en-GB" sz="2000" dirty="0" smtClean="0"/>
              <a:t>21km²</a:t>
            </a:r>
            <a:r>
              <a:rPr lang="cs-CZ" sz="2000" dirty="0" smtClean="0"/>
              <a:t> </a:t>
            </a:r>
            <a:r>
              <a:rPr lang="en-GB" sz="2000" dirty="0" smtClean="0"/>
              <a:t>a </a:t>
            </a:r>
            <a:r>
              <a:rPr lang="en-GB" sz="2000" dirty="0" err="1" smtClean="0"/>
              <a:t>nizozemský</a:t>
            </a:r>
            <a:r>
              <a:rPr lang="cs-CZ" sz="2000" dirty="0" smtClean="0"/>
              <a:t> </a:t>
            </a:r>
            <a:r>
              <a:rPr lang="en-GB" sz="2000" dirty="0" err="1" smtClean="0"/>
              <a:t>Svatý</a:t>
            </a:r>
            <a:r>
              <a:rPr lang="cs-CZ" sz="2000" dirty="0" smtClean="0"/>
              <a:t> </a:t>
            </a:r>
            <a:r>
              <a:rPr lang="en-GB" sz="2000" dirty="0" err="1" smtClean="0"/>
              <a:t>Eustach</a:t>
            </a:r>
            <a:r>
              <a:rPr lang="en-GB" sz="2000" dirty="0" smtClean="0"/>
              <a:t> (Saint Eustatius)</a:t>
            </a:r>
            <a:r>
              <a:rPr lang="cs-CZ" sz="2000" dirty="0" smtClean="0"/>
              <a:t> </a:t>
            </a:r>
            <a:r>
              <a:rPr lang="en-GB" sz="2000" dirty="0" smtClean="0"/>
              <a:t>21km²</a:t>
            </a:r>
            <a:r>
              <a:rPr lang="cs-CZ" sz="2000" dirty="0" smtClean="0"/>
              <a:t>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9899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/>
              <a:t>Cestovní ruch na </a:t>
            </a:r>
            <a:r>
              <a:rPr lang="cs-CZ" dirty="0" err="1"/>
              <a:t>Jamaice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Třetí</a:t>
            </a:r>
            <a:r>
              <a:rPr lang="en-GB" sz="2000" dirty="0" smtClean="0"/>
              <a:t> </a:t>
            </a:r>
            <a:r>
              <a:rPr lang="en-GB" sz="2000" dirty="0" err="1"/>
              <a:t>ostrov</a:t>
            </a:r>
            <a:r>
              <a:rPr lang="en-GB" sz="2000" dirty="0"/>
              <a:t> </a:t>
            </a:r>
            <a:r>
              <a:rPr lang="en-GB" sz="2000" dirty="0" err="1" smtClean="0"/>
              <a:t>Velkých</a:t>
            </a:r>
            <a:r>
              <a:rPr lang="en-GB" sz="2000" dirty="0" smtClean="0"/>
              <a:t> </a:t>
            </a:r>
            <a:r>
              <a:rPr lang="en-GB" sz="2000" dirty="0" err="1"/>
              <a:t>Antil</a:t>
            </a:r>
            <a:r>
              <a:rPr lang="en-GB" sz="2000" dirty="0"/>
              <a:t> </a:t>
            </a:r>
            <a:r>
              <a:rPr lang="en-GB" sz="2000" dirty="0" err="1"/>
              <a:t>podle</a:t>
            </a:r>
            <a:r>
              <a:rPr lang="en-GB" sz="2000" dirty="0"/>
              <a:t> </a:t>
            </a:r>
            <a:r>
              <a:rPr lang="en-GB" sz="2000" dirty="0" err="1"/>
              <a:t>rozlohy</a:t>
            </a:r>
            <a:r>
              <a:rPr lang="en-GB" sz="2000" dirty="0"/>
              <a:t> </a:t>
            </a:r>
            <a:r>
              <a:rPr lang="en-GB" sz="2000" dirty="0" smtClean="0"/>
              <a:t>(11 </a:t>
            </a:r>
            <a:r>
              <a:rPr lang="en-GB" sz="2000" dirty="0" err="1" smtClean="0"/>
              <a:t>tisíc</a:t>
            </a:r>
            <a:r>
              <a:rPr lang="cs-CZ" sz="2000" dirty="0" smtClean="0"/>
              <a:t> </a:t>
            </a:r>
            <a:r>
              <a:rPr lang="en-GB" sz="2000" dirty="0" smtClean="0"/>
              <a:t>km²;</a:t>
            </a:r>
            <a:r>
              <a:rPr lang="cs-CZ" sz="2000" dirty="0" smtClean="0"/>
              <a:t> </a:t>
            </a:r>
            <a:r>
              <a:rPr lang="en-GB" sz="2000" dirty="0" err="1" smtClean="0"/>
              <a:t>jako</a:t>
            </a:r>
            <a:r>
              <a:rPr lang="en-GB" sz="2000" dirty="0" smtClean="0"/>
              <a:t> </a:t>
            </a:r>
            <a:r>
              <a:rPr lang="en-GB" sz="2000" dirty="0" err="1" smtClean="0"/>
              <a:t>Středočeský</a:t>
            </a:r>
            <a:r>
              <a:rPr lang="cs-CZ" sz="2000" dirty="0" smtClean="0"/>
              <a:t> </a:t>
            </a:r>
            <a:r>
              <a:rPr lang="en-GB" sz="2000" dirty="0" err="1" smtClean="0"/>
              <a:t>kraj</a:t>
            </a:r>
            <a:r>
              <a:rPr lang="en-GB" sz="2000" dirty="0"/>
              <a:t>) </a:t>
            </a:r>
            <a:r>
              <a:rPr lang="en-GB" sz="2000" dirty="0" smtClean="0"/>
              <a:t>s</a:t>
            </a:r>
            <a:r>
              <a:rPr lang="cs-CZ" sz="2000" dirty="0" smtClean="0"/>
              <a:t> </a:t>
            </a:r>
            <a:r>
              <a:rPr lang="en-GB" sz="2000" dirty="0" err="1" smtClean="0"/>
              <a:t>necelými</a:t>
            </a:r>
            <a:r>
              <a:rPr lang="en-GB" sz="2000" dirty="0" smtClean="0"/>
              <a:t> 3 mil.</a:t>
            </a:r>
            <a:r>
              <a:rPr lang="cs-CZ" sz="2000" dirty="0" smtClean="0"/>
              <a:t> </a:t>
            </a:r>
            <a:r>
              <a:rPr lang="en-GB" sz="2000" dirty="0" err="1" smtClean="0"/>
              <a:t>obyvatel</a:t>
            </a:r>
            <a:r>
              <a:rPr lang="en-GB" sz="2000" dirty="0" smtClean="0"/>
              <a:t> (</a:t>
            </a:r>
            <a:r>
              <a:rPr lang="en-GB" sz="2000" dirty="0" err="1" smtClean="0"/>
              <a:t>černochů</a:t>
            </a:r>
            <a:r>
              <a:rPr lang="cs-CZ" sz="2000" dirty="0" smtClean="0"/>
              <a:t> </a:t>
            </a:r>
            <a:r>
              <a:rPr lang="en-GB" sz="2000" dirty="0" smtClean="0"/>
              <a:t>a </a:t>
            </a:r>
            <a:r>
              <a:rPr lang="en-GB" sz="2000" dirty="0" err="1" smtClean="0"/>
              <a:t>mulatů</a:t>
            </a:r>
            <a:r>
              <a:rPr lang="cs-CZ" sz="2000" dirty="0" smtClean="0"/>
              <a:t> </a:t>
            </a:r>
            <a:r>
              <a:rPr lang="en-GB" sz="2000" dirty="0" err="1" smtClean="0"/>
              <a:t>hovořících</a:t>
            </a:r>
            <a:r>
              <a:rPr lang="en-GB" sz="2000" dirty="0" smtClean="0"/>
              <a:t> </a:t>
            </a:r>
            <a:r>
              <a:rPr lang="en-GB" sz="2000" dirty="0" err="1" smtClean="0"/>
              <a:t>převážně</a:t>
            </a:r>
            <a:r>
              <a:rPr lang="cs-CZ" sz="2000" dirty="0" smtClean="0"/>
              <a:t> </a:t>
            </a:r>
            <a:r>
              <a:rPr lang="en-GB" sz="2000" dirty="0" err="1" smtClean="0"/>
              <a:t>anglicky</a:t>
            </a:r>
            <a:r>
              <a:rPr lang="en-GB" sz="2000" dirty="0"/>
              <a:t>) </a:t>
            </a:r>
            <a:r>
              <a:rPr lang="en-GB" sz="2000" dirty="0" err="1"/>
              <a:t>má</a:t>
            </a:r>
            <a:r>
              <a:rPr lang="en-GB" sz="2000" dirty="0"/>
              <a:t> </a:t>
            </a:r>
            <a:r>
              <a:rPr lang="en-GB" sz="2000" dirty="0" err="1" smtClean="0"/>
              <a:t>přírodní</a:t>
            </a:r>
            <a:r>
              <a:rPr lang="en-GB" sz="2000" dirty="0" smtClean="0"/>
              <a:t> </a:t>
            </a:r>
            <a:r>
              <a:rPr lang="en-GB" sz="2000" dirty="0" err="1" smtClean="0"/>
              <a:t>podmínky</a:t>
            </a:r>
            <a:r>
              <a:rPr lang="en-GB" sz="2000" dirty="0" smtClean="0"/>
              <a:t> </a:t>
            </a:r>
            <a:r>
              <a:rPr lang="cs-CZ" sz="2000" dirty="0" smtClean="0"/>
              <a:t>p</a:t>
            </a:r>
            <a:r>
              <a:rPr lang="en-GB" sz="2000" dirty="0" err="1" smtClean="0"/>
              <a:t>ro</a:t>
            </a:r>
            <a:r>
              <a:rPr lang="en-GB" sz="2000" dirty="0" smtClean="0"/>
              <a:t> </a:t>
            </a:r>
            <a:r>
              <a:rPr lang="en-GB" sz="2000" dirty="0" err="1"/>
              <a:t>cestovní</a:t>
            </a:r>
            <a:r>
              <a:rPr lang="en-GB" sz="2000" dirty="0"/>
              <a:t> </a:t>
            </a:r>
            <a:r>
              <a:rPr lang="en-GB" sz="2000" dirty="0" err="1"/>
              <a:t>ruch</a:t>
            </a:r>
            <a:r>
              <a:rPr lang="en-GB" sz="2000" dirty="0"/>
              <a:t> </a:t>
            </a:r>
            <a:r>
              <a:rPr lang="en-GB" sz="2000" dirty="0" err="1"/>
              <a:t>podobné</a:t>
            </a:r>
            <a:r>
              <a:rPr lang="en-GB" sz="2000" dirty="0"/>
              <a:t> </a:t>
            </a:r>
            <a:r>
              <a:rPr lang="en-GB" sz="2000" dirty="0" err="1"/>
              <a:t>jako</a:t>
            </a:r>
            <a:r>
              <a:rPr lang="en-GB" sz="2000" dirty="0"/>
              <a:t> </a:t>
            </a:r>
            <a:r>
              <a:rPr lang="en-GB" sz="2000" dirty="0" err="1"/>
              <a:t>ostatní</a:t>
            </a:r>
            <a:r>
              <a:rPr lang="en-GB" sz="2000" dirty="0"/>
              <a:t> </a:t>
            </a:r>
            <a:r>
              <a:rPr lang="en-GB" sz="2000" dirty="0" err="1"/>
              <a:t>ostrovy</a:t>
            </a:r>
            <a:r>
              <a:rPr lang="en-GB" sz="2000" dirty="0"/>
              <a:t> </a:t>
            </a:r>
            <a:r>
              <a:rPr lang="en-GB" sz="2000" dirty="0" err="1"/>
              <a:t>této</a:t>
            </a:r>
            <a:r>
              <a:rPr lang="en-GB" sz="2000" dirty="0"/>
              <a:t> </a:t>
            </a:r>
            <a:r>
              <a:rPr lang="en-GB" sz="2000" dirty="0" err="1"/>
              <a:t>oblasti</a:t>
            </a:r>
            <a:r>
              <a:rPr lang="en-GB" sz="2000" dirty="0" smtClean="0"/>
              <a:t>.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Oproti</a:t>
            </a:r>
            <a:r>
              <a:rPr lang="en-GB" sz="2000" dirty="0" smtClean="0"/>
              <a:t> </a:t>
            </a:r>
            <a:r>
              <a:rPr lang="en-GB" sz="2000" dirty="0" err="1"/>
              <a:t>ostatním</a:t>
            </a:r>
            <a:r>
              <a:rPr lang="en-GB" sz="2000" dirty="0"/>
              <a:t> je </a:t>
            </a:r>
            <a:r>
              <a:rPr lang="en-GB" sz="2000" dirty="0" err="1" smtClean="0"/>
              <a:t>však</a:t>
            </a:r>
            <a:r>
              <a:rPr lang="en-GB" sz="2000" dirty="0" smtClean="0"/>
              <a:t> o </a:t>
            </a:r>
            <a:r>
              <a:rPr lang="en-GB" sz="2000" dirty="0" err="1" smtClean="0"/>
              <a:t>něco</a:t>
            </a:r>
            <a:r>
              <a:rPr lang="en-GB" sz="2000" dirty="0" smtClean="0"/>
              <a:t> </a:t>
            </a:r>
            <a:r>
              <a:rPr lang="en-GB" sz="2000" dirty="0" err="1" smtClean="0"/>
              <a:t>vlhčí</a:t>
            </a:r>
            <a:r>
              <a:rPr lang="en-GB" sz="2000" dirty="0" smtClean="0"/>
              <a:t>. </a:t>
            </a:r>
            <a:r>
              <a:rPr lang="en-GB" sz="2000" dirty="0" err="1" smtClean="0"/>
              <a:t>Srážky</a:t>
            </a:r>
            <a:r>
              <a:rPr lang="en-GB" sz="2000" dirty="0" smtClean="0"/>
              <a:t> </a:t>
            </a:r>
            <a:r>
              <a:rPr lang="en-GB" sz="2000" dirty="0" err="1"/>
              <a:t>zde</a:t>
            </a:r>
            <a:r>
              <a:rPr lang="en-GB" sz="2000" dirty="0"/>
              <a:t> </a:t>
            </a:r>
            <a:r>
              <a:rPr lang="en-GB" sz="2000" dirty="0" err="1"/>
              <a:t>dosahují</a:t>
            </a:r>
            <a:r>
              <a:rPr lang="en-GB" sz="2000" dirty="0"/>
              <a:t> 1000 </a:t>
            </a:r>
            <a:r>
              <a:rPr lang="en-GB" sz="2000" dirty="0" smtClean="0"/>
              <a:t>–3500 </a:t>
            </a:r>
            <a:r>
              <a:rPr lang="en-GB" sz="2000" dirty="0"/>
              <a:t>mm </a:t>
            </a:r>
            <a:r>
              <a:rPr lang="en-GB" sz="2000" dirty="0" err="1" smtClean="0"/>
              <a:t>ročně</a:t>
            </a:r>
            <a:r>
              <a:rPr lang="en-GB" sz="2000" dirty="0" smtClean="0"/>
              <a:t>. </a:t>
            </a:r>
            <a:r>
              <a:rPr lang="en-GB" sz="2000" dirty="0" err="1"/>
              <a:t>Hlavním</a:t>
            </a:r>
            <a:r>
              <a:rPr lang="en-GB" sz="2000" dirty="0"/>
              <a:t> </a:t>
            </a:r>
            <a:r>
              <a:rPr lang="en-GB" sz="2000" dirty="0" err="1" smtClean="0"/>
              <a:t>městem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en-GB" sz="2000" dirty="0" smtClean="0"/>
              <a:t>Kingston</a:t>
            </a:r>
            <a:r>
              <a:rPr lang="cs-CZ" sz="2000" dirty="0" smtClean="0"/>
              <a:t> </a:t>
            </a:r>
            <a:r>
              <a:rPr lang="en-GB" sz="2000" dirty="0" smtClean="0"/>
              <a:t>(600 </a:t>
            </a:r>
            <a:r>
              <a:rPr lang="en-GB" sz="2000" dirty="0" err="1" smtClean="0"/>
              <a:t>tisíc</a:t>
            </a:r>
            <a:r>
              <a:rPr lang="cs-CZ" sz="2000" dirty="0" smtClean="0"/>
              <a:t> </a:t>
            </a:r>
            <a:r>
              <a:rPr lang="en-GB" sz="2000" dirty="0" err="1" smtClean="0"/>
              <a:t>obyvatel</a:t>
            </a:r>
            <a:r>
              <a:rPr lang="en-GB" sz="2000" dirty="0" smtClean="0"/>
              <a:t>).</a:t>
            </a:r>
            <a:r>
              <a:rPr lang="cs-CZ" sz="2000" dirty="0" smtClean="0"/>
              <a:t> </a:t>
            </a:r>
            <a:r>
              <a:rPr lang="en-GB" sz="2000" dirty="0" err="1" smtClean="0"/>
              <a:t>Jamajka</a:t>
            </a:r>
            <a:r>
              <a:rPr lang="en-GB" sz="2000" dirty="0" smtClean="0"/>
              <a:t> </a:t>
            </a:r>
            <a:r>
              <a:rPr lang="en-GB" sz="2000" dirty="0" err="1"/>
              <a:t>byla</a:t>
            </a:r>
            <a:r>
              <a:rPr lang="en-GB" sz="2000" dirty="0"/>
              <a:t> </a:t>
            </a:r>
            <a:r>
              <a:rPr lang="en-GB" sz="2000" dirty="0" err="1" smtClean="0"/>
              <a:t>původně</a:t>
            </a:r>
            <a:r>
              <a:rPr lang="cs-CZ" sz="2000" dirty="0" smtClean="0"/>
              <a:t> </a:t>
            </a:r>
            <a:r>
              <a:rPr lang="en-GB" sz="2000" dirty="0" err="1" smtClean="0"/>
              <a:t>španělskou</a:t>
            </a:r>
            <a:r>
              <a:rPr lang="en-GB" sz="2000" dirty="0" smtClean="0"/>
              <a:t> </a:t>
            </a:r>
            <a:r>
              <a:rPr lang="en-GB" sz="2000" dirty="0" err="1"/>
              <a:t>kolonií</a:t>
            </a:r>
            <a:r>
              <a:rPr lang="en-GB" sz="2000" dirty="0"/>
              <a:t>,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letech</a:t>
            </a:r>
            <a:r>
              <a:rPr lang="en-GB" sz="2000" dirty="0" smtClean="0"/>
              <a:t> 1655-1962 </a:t>
            </a:r>
            <a:r>
              <a:rPr lang="en-GB" sz="2000" dirty="0" err="1" smtClean="0"/>
              <a:t>patřila</a:t>
            </a:r>
            <a:r>
              <a:rPr lang="en-GB" sz="2000" dirty="0" smtClean="0"/>
              <a:t> </a:t>
            </a:r>
            <a:r>
              <a:rPr lang="en-GB" sz="2000" dirty="0" err="1"/>
              <a:t>Velké</a:t>
            </a:r>
            <a:r>
              <a:rPr lang="en-GB" sz="2000" dirty="0"/>
              <a:t> </a:t>
            </a:r>
            <a:r>
              <a:rPr lang="en-GB" sz="2000" dirty="0" err="1"/>
              <a:t>Británii</a:t>
            </a:r>
            <a:r>
              <a:rPr lang="en-GB" sz="2000" dirty="0"/>
              <a:t>. </a:t>
            </a:r>
            <a:r>
              <a:rPr lang="en-GB" sz="2000" dirty="0" err="1" smtClean="0"/>
              <a:t>Původně</a:t>
            </a:r>
            <a:r>
              <a:rPr lang="cs-CZ" sz="2000" dirty="0" smtClean="0"/>
              <a:t> </a:t>
            </a:r>
            <a:r>
              <a:rPr lang="en-GB" sz="2000" dirty="0" err="1" smtClean="0"/>
              <a:t>sloužila</a:t>
            </a:r>
            <a:r>
              <a:rPr lang="en-GB" sz="2000" dirty="0" smtClean="0"/>
              <a:t> </a:t>
            </a:r>
            <a:r>
              <a:rPr lang="en-GB" sz="2000" dirty="0" err="1"/>
              <a:t>jako</a:t>
            </a:r>
            <a:r>
              <a:rPr lang="en-GB" sz="2000" dirty="0"/>
              <a:t> </a:t>
            </a:r>
            <a:r>
              <a:rPr lang="en-GB" sz="2000" dirty="0" err="1"/>
              <a:t>destinace</a:t>
            </a:r>
            <a:r>
              <a:rPr lang="en-GB" sz="2000" dirty="0"/>
              <a:t> </a:t>
            </a:r>
            <a:r>
              <a:rPr lang="en-GB" sz="2000" dirty="0" err="1"/>
              <a:t>cestovního</a:t>
            </a:r>
            <a:r>
              <a:rPr lang="en-GB" sz="2000" dirty="0"/>
              <a:t> </a:t>
            </a:r>
            <a:r>
              <a:rPr lang="en-GB" sz="2000" dirty="0" err="1"/>
              <a:t>ruchu</a:t>
            </a:r>
            <a:r>
              <a:rPr lang="en-GB" sz="2000" dirty="0"/>
              <a:t> </a:t>
            </a:r>
            <a:r>
              <a:rPr lang="en-GB" sz="2000" dirty="0" err="1" smtClean="0"/>
              <a:t>především</a:t>
            </a:r>
            <a:r>
              <a:rPr lang="en-GB" sz="2000" dirty="0" smtClean="0"/>
              <a:t> </a:t>
            </a:r>
            <a:r>
              <a:rPr lang="en-GB" sz="2000" dirty="0" err="1" smtClean="0"/>
              <a:t>ro</a:t>
            </a:r>
            <a:r>
              <a:rPr lang="en-GB" sz="2000" dirty="0" smtClean="0"/>
              <a:t> </a:t>
            </a:r>
            <a:r>
              <a:rPr lang="en-GB" sz="2000" dirty="0" err="1" smtClean="0"/>
              <a:t>nepříliš</a:t>
            </a:r>
            <a:r>
              <a:rPr lang="cs-CZ" sz="2000" dirty="0" smtClean="0"/>
              <a:t> </a:t>
            </a:r>
            <a:r>
              <a:rPr lang="en-GB" sz="2000" dirty="0" err="1" smtClean="0"/>
              <a:t>početné</a:t>
            </a:r>
            <a:r>
              <a:rPr lang="en-GB" sz="2000" dirty="0"/>
              <a:t>, </a:t>
            </a:r>
            <a:r>
              <a:rPr lang="en-GB" sz="2000" dirty="0" err="1" smtClean="0"/>
              <a:t>avšak</a:t>
            </a:r>
            <a:r>
              <a:rPr lang="en-GB" sz="2000" dirty="0" smtClean="0"/>
              <a:t> </a:t>
            </a:r>
            <a:r>
              <a:rPr lang="en-GB" sz="2000" dirty="0" err="1" smtClean="0"/>
              <a:t>movité</a:t>
            </a:r>
            <a:r>
              <a:rPr lang="en-GB" sz="2000" dirty="0" smtClean="0"/>
              <a:t> </a:t>
            </a:r>
            <a:r>
              <a:rPr lang="en-GB" sz="2000" dirty="0" err="1" smtClean="0"/>
              <a:t>britské</a:t>
            </a:r>
            <a:r>
              <a:rPr lang="en-GB" sz="2000" dirty="0" smtClean="0"/>
              <a:t> </a:t>
            </a:r>
            <a:r>
              <a:rPr lang="en-GB" sz="2000" dirty="0" err="1"/>
              <a:t>turisty</a:t>
            </a:r>
            <a:r>
              <a:rPr lang="en-GB" sz="2000" dirty="0"/>
              <a:t>. </a:t>
            </a:r>
            <a:r>
              <a:rPr lang="en-GB" sz="2000" dirty="0" err="1" smtClean="0"/>
              <a:t>Vroce</a:t>
            </a:r>
            <a:r>
              <a:rPr lang="en-GB" sz="2000" dirty="0" smtClean="0"/>
              <a:t> </a:t>
            </a:r>
            <a:r>
              <a:rPr lang="en-GB" sz="2000" dirty="0"/>
              <a:t>1962 se </a:t>
            </a:r>
            <a:r>
              <a:rPr lang="en-GB" sz="2000" dirty="0" err="1"/>
              <a:t>Jamajka</a:t>
            </a:r>
            <a:r>
              <a:rPr lang="en-GB" sz="2000" dirty="0"/>
              <a:t> </a:t>
            </a:r>
            <a:r>
              <a:rPr lang="en-GB" sz="2000" dirty="0" err="1"/>
              <a:t>osamostatnila</a:t>
            </a:r>
            <a:r>
              <a:rPr lang="en-GB" sz="2000" dirty="0"/>
              <a:t> a </a:t>
            </a:r>
            <a:r>
              <a:rPr lang="cs-CZ" sz="2000" dirty="0" smtClean="0"/>
              <a:t>v</a:t>
            </a:r>
            <a:r>
              <a:rPr lang="en-GB" sz="2000" dirty="0" smtClean="0"/>
              <a:t>e </a:t>
            </a:r>
            <a:r>
              <a:rPr lang="en-GB" sz="2000" dirty="0" err="1"/>
              <a:t>stejné</a:t>
            </a:r>
            <a:r>
              <a:rPr lang="en-GB" sz="2000" dirty="0"/>
              <a:t> </a:t>
            </a:r>
            <a:r>
              <a:rPr lang="en-GB" sz="2000" dirty="0" err="1" smtClean="0"/>
              <a:t>době</a:t>
            </a:r>
            <a:r>
              <a:rPr lang="cs-CZ" sz="2000" dirty="0" smtClean="0"/>
              <a:t> </a:t>
            </a:r>
            <a:r>
              <a:rPr lang="en-GB" sz="2000" dirty="0" err="1" smtClean="0"/>
              <a:t>sem</a:t>
            </a:r>
            <a:r>
              <a:rPr lang="en-GB" sz="2000" dirty="0" smtClean="0"/>
              <a:t> </a:t>
            </a:r>
            <a:r>
              <a:rPr lang="en-GB" sz="2000" dirty="0" err="1" smtClean="0"/>
              <a:t>začali</a:t>
            </a:r>
            <a:r>
              <a:rPr lang="en-GB" sz="2000" dirty="0" smtClean="0"/>
              <a:t> </a:t>
            </a:r>
            <a:r>
              <a:rPr lang="en-GB" sz="2000" dirty="0" err="1" smtClean="0"/>
              <a:t>přijíždět</a:t>
            </a:r>
            <a:r>
              <a:rPr lang="en-GB" sz="2000" dirty="0" smtClean="0"/>
              <a:t> </a:t>
            </a:r>
            <a:r>
              <a:rPr lang="en-GB" sz="2000" dirty="0" err="1" smtClean="0"/>
              <a:t>američtí</a:t>
            </a:r>
            <a:r>
              <a:rPr lang="en-GB" sz="2000" dirty="0" smtClean="0"/>
              <a:t> </a:t>
            </a:r>
            <a:r>
              <a:rPr lang="en-GB" sz="2000" dirty="0" err="1"/>
              <a:t>turisté</a:t>
            </a:r>
            <a:r>
              <a:rPr lang="en-GB" sz="2000" dirty="0"/>
              <a:t>, pro </a:t>
            </a:r>
            <a:r>
              <a:rPr lang="en-GB" sz="2000" dirty="0" err="1" smtClean="0"/>
              <a:t>něž</a:t>
            </a:r>
            <a:r>
              <a:rPr lang="cs-CZ" sz="2000" dirty="0" smtClean="0"/>
              <a:t> </a:t>
            </a:r>
            <a:r>
              <a:rPr lang="en-GB" sz="2000" dirty="0" smtClean="0"/>
              <a:t>se </a:t>
            </a:r>
            <a:r>
              <a:rPr lang="en-GB" sz="2000" dirty="0" err="1" smtClean="0"/>
              <a:t>uzavřela</a:t>
            </a:r>
            <a:r>
              <a:rPr lang="en-GB" sz="2000" dirty="0" smtClean="0"/>
              <a:t> </a:t>
            </a:r>
            <a:r>
              <a:rPr lang="en-GB" sz="2000" dirty="0" err="1"/>
              <a:t>Kuba</a:t>
            </a:r>
            <a:r>
              <a:rPr lang="en-GB" sz="2000" dirty="0"/>
              <a:t>. </a:t>
            </a:r>
            <a:r>
              <a:rPr lang="en-GB" sz="2000" dirty="0" err="1"/>
              <a:t>Jamajka</a:t>
            </a:r>
            <a:r>
              <a:rPr lang="en-GB" sz="2000" dirty="0"/>
              <a:t> </a:t>
            </a:r>
            <a:r>
              <a:rPr lang="en-GB" sz="2000" dirty="0" err="1" smtClean="0"/>
              <a:t>leží</a:t>
            </a:r>
            <a:r>
              <a:rPr lang="en-GB" sz="2000" dirty="0" smtClean="0"/>
              <a:t> d </a:t>
            </a:r>
            <a:r>
              <a:rPr lang="en-GB" sz="2000" dirty="0"/>
              <a:t>USA </a:t>
            </a:r>
            <a:r>
              <a:rPr lang="en-GB" sz="2000" dirty="0" err="1" smtClean="0"/>
              <a:t>dále</a:t>
            </a:r>
            <a:r>
              <a:rPr lang="cs-CZ" sz="2000" dirty="0" smtClean="0"/>
              <a:t> </a:t>
            </a:r>
            <a:r>
              <a:rPr lang="en-GB" sz="2000" dirty="0" err="1" smtClean="0"/>
              <a:t>než</a:t>
            </a:r>
            <a:r>
              <a:rPr lang="cs-CZ" sz="2000" dirty="0" smtClean="0"/>
              <a:t> </a:t>
            </a:r>
            <a:r>
              <a:rPr lang="en-GB" sz="2000" dirty="0" err="1" smtClean="0"/>
              <a:t>Kuba</a:t>
            </a:r>
            <a:r>
              <a:rPr lang="en-GB" sz="2000" dirty="0"/>
              <a:t>, ale </a:t>
            </a:r>
            <a:r>
              <a:rPr lang="en-GB" sz="2000" dirty="0" err="1" smtClean="0"/>
              <a:t>mluví</a:t>
            </a:r>
            <a:r>
              <a:rPr lang="en-GB" sz="2000" dirty="0" smtClean="0"/>
              <a:t> </a:t>
            </a:r>
            <a:r>
              <a:rPr lang="en-GB" sz="2000" dirty="0"/>
              <a:t>se </a:t>
            </a:r>
            <a:r>
              <a:rPr lang="en-GB" sz="2000" dirty="0" err="1"/>
              <a:t>zde</a:t>
            </a:r>
            <a:r>
              <a:rPr lang="en-GB" sz="2000" dirty="0"/>
              <a:t> </a:t>
            </a:r>
            <a:r>
              <a:rPr lang="en-GB" sz="2000" dirty="0" err="1"/>
              <a:t>anglicky</a:t>
            </a:r>
            <a:r>
              <a:rPr lang="en-GB" sz="2000" dirty="0"/>
              <a:t>, </a:t>
            </a:r>
            <a:r>
              <a:rPr lang="en-GB" sz="2000" dirty="0" err="1" smtClean="0"/>
              <a:t>což</a:t>
            </a:r>
            <a:r>
              <a:rPr lang="cs-CZ" sz="2000" dirty="0" smtClean="0"/>
              <a:t> </a:t>
            </a:r>
            <a:r>
              <a:rPr lang="en-GB" sz="2000" dirty="0" smtClean="0"/>
              <a:t>je </a:t>
            </a:r>
            <a:r>
              <a:rPr lang="en-GB" sz="2000" dirty="0"/>
              <a:t>pro </a:t>
            </a:r>
            <a:r>
              <a:rPr lang="en-GB" sz="2000" dirty="0" err="1"/>
              <a:t>americké</a:t>
            </a:r>
            <a:r>
              <a:rPr lang="en-GB" sz="2000" dirty="0"/>
              <a:t> </a:t>
            </a:r>
            <a:r>
              <a:rPr lang="en-GB" sz="2000" dirty="0" err="1"/>
              <a:t>turisty</a:t>
            </a:r>
            <a:r>
              <a:rPr lang="en-GB" sz="2000" dirty="0"/>
              <a:t> </a:t>
            </a:r>
            <a:r>
              <a:rPr lang="en-GB" sz="2000" dirty="0" err="1" smtClean="0"/>
              <a:t>další</a:t>
            </a:r>
            <a:r>
              <a:rPr lang="en-GB" sz="2000" dirty="0" smtClean="0"/>
              <a:t> </a:t>
            </a:r>
            <a:r>
              <a:rPr lang="en-GB" sz="2000" dirty="0" err="1" smtClean="0"/>
              <a:t>výhodou</a:t>
            </a:r>
            <a:r>
              <a:rPr lang="en-GB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7319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Cestovní ruch na </a:t>
            </a:r>
            <a:r>
              <a:rPr lang="cs-CZ" dirty="0" err="1" smtClean="0"/>
              <a:t>Jamaice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Protože</a:t>
            </a:r>
            <a:r>
              <a:rPr lang="en-GB" sz="2000" dirty="0" smtClean="0"/>
              <a:t> v</a:t>
            </a:r>
            <a:r>
              <a:rPr lang="cs-CZ" sz="2000" dirty="0" smtClean="0"/>
              <a:t> </a:t>
            </a:r>
            <a:r>
              <a:rPr lang="en-GB" sz="2000" dirty="0" err="1" smtClean="0"/>
              <a:t>té</a:t>
            </a:r>
            <a:r>
              <a:rPr lang="en-GB" sz="2000" dirty="0" smtClean="0"/>
              <a:t> </a:t>
            </a:r>
            <a:r>
              <a:rPr lang="en-GB" sz="2000" dirty="0" err="1" smtClean="0"/>
              <a:t>době</a:t>
            </a:r>
            <a:r>
              <a:rPr lang="cs-CZ" sz="2000" dirty="0" smtClean="0"/>
              <a:t> </a:t>
            </a:r>
            <a:r>
              <a:rPr lang="en-GB" sz="2000" dirty="0" smtClean="0"/>
              <a:t>se </a:t>
            </a:r>
            <a:r>
              <a:rPr lang="en-GB" sz="2000" dirty="0" err="1" smtClean="0"/>
              <a:t>významně</a:t>
            </a:r>
            <a:r>
              <a:rPr lang="cs-CZ" sz="2000" dirty="0" smtClean="0"/>
              <a:t> </a:t>
            </a:r>
            <a:r>
              <a:rPr lang="en-GB" sz="2000" dirty="0" err="1" smtClean="0"/>
              <a:t>rozšířila</a:t>
            </a:r>
            <a:r>
              <a:rPr lang="en-GB" sz="2000" dirty="0" smtClean="0"/>
              <a:t> </a:t>
            </a:r>
            <a:r>
              <a:rPr lang="en-GB" sz="2000" dirty="0" err="1"/>
              <a:t>letecká</a:t>
            </a:r>
            <a:r>
              <a:rPr lang="en-GB" sz="2000" dirty="0"/>
              <a:t> </a:t>
            </a:r>
            <a:r>
              <a:rPr lang="en-GB" sz="2000" dirty="0" err="1"/>
              <a:t>doprava</a:t>
            </a:r>
            <a:r>
              <a:rPr lang="en-GB" sz="2000" dirty="0"/>
              <a:t>, od 60. let 20. </a:t>
            </a:r>
            <a:r>
              <a:rPr lang="en-GB" sz="2000" dirty="0" err="1"/>
              <a:t>století</a:t>
            </a:r>
            <a:r>
              <a:rPr lang="en-GB" sz="2000" dirty="0"/>
              <a:t> </a:t>
            </a:r>
            <a:r>
              <a:rPr lang="en-GB" sz="2000" dirty="0" err="1" smtClean="0"/>
              <a:t>začala</a:t>
            </a:r>
            <a:r>
              <a:rPr lang="en-GB" sz="2000" dirty="0" smtClean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Jamajce</a:t>
            </a:r>
            <a:r>
              <a:rPr lang="en-GB" sz="2000" dirty="0"/>
              <a:t> </a:t>
            </a:r>
            <a:r>
              <a:rPr lang="en-GB" sz="2000" dirty="0" err="1"/>
              <a:t>doba</a:t>
            </a:r>
            <a:r>
              <a:rPr lang="en-GB" sz="2000" dirty="0"/>
              <a:t> </a:t>
            </a:r>
            <a:r>
              <a:rPr lang="en-GB" sz="2000" dirty="0" err="1" smtClean="0"/>
              <a:t>masové</a:t>
            </a:r>
            <a:r>
              <a:rPr lang="cs-CZ" sz="2000" dirty="0" smtClean="0"/>
              <a:t> </a:t>
            </a:r>
            <a:r>
              <a:rPr lang="en-GB" sz="2000" dirty="0" err="1" smtClean="0"/>
              <a:t>turistiky</a:t>
            </a:r>
            <a:r>
              <a:rPr lang="en-GB" sz="2000" dirty="0"/>
              <a:t>.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roce</a:t>
            </a:r>
            <a:r>
              <a:rPr lang="en-GB" sz="2000" dirty="0" smtClean="0"/>
              <a:t> </a:t>
            </a:r>
            <a:r>
              <a:rPr lang="en-GB" sz="2000" dirty="0"/>
              <a:t>2009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ostrov</a:t>
            </a:r>
            <a:r>
              <a:rPr lang="en-GB" sz="2000" dirty="0"/>
              <a:t> </a:t>
            </a:r>
            <a:r>
              <a:rPr lang="en-GB" sz="2000" dirty="0" err="1"/>
              <a:t>zavítalo</a:t>
            </a:r>
            <a:r>
              <a:rPr lang="en-GB" sz="2000" dirty="0"/>
              <a:t> </a:t>
            </a:r>
            <a:r>
              <a:rPr lang="en-GB" sz="2000" dirty="0" smtClean="0"/>
              <a:t>1,8mil</a:t>
            </a:r>
            <a:r>
              <a:rPr lang="en-GB" sz="2000" dirty="0"/>
              <a:t>. </a:t>
            </a:r>
            <a:r>
              <a:rPr lang="en-GB" sz="2000" dirty="0" err="1" smtClean="0"/>
              <a:t>Turistů</a:t>
            </a:r>
            <a:r>
              <a:rPr lang="cs-CZ" sz="2000" dirty="0" smtClean="0"/>
              <a:t> </a:t>
            </a:r>
            <a:r>
              <a:rPr lang="en-GB" sz="2000" dirty="0" smtClean="0"/>
              <a:t>a </a:t>
            </a:r>
            <a:r>
              <a:rPr lang="cs-CZ" sz="2000" dirty="0" smtClean="0"/>
              <a:t>p</a:t>
            </a:r>
            <a:r>
              <a:rPr lang="en-GB" sz="2000" dirty="0" err="1" smtClean="0"/>
              <a:t>říjmy</a:t>
            </a:r>
            <a:r>
              <a:rPr lang="en-GB" sz="2000" dirty="0" smtClean="0"/>
              <a:t> z</a:t>
            </a:r>
            <a:r>
              <a:rPr lang="cs-CZ" sz="2000" dirty="0" smtClean="0"/>
              <a:t> </a:t>
            </a:r>
            <a:r>
              <a:rPr lang="en-GB" sz="2000" dirty="0" err="1" smtClean="0"/>
              <a:t>cestovního</a:t>
            </a:r>
            <a:r>
              <a:rPr lang="en-GB" sz="2000" dirty="0" smtClean="0"/>
              <a:t> </a:t>
            </a:r>
            <a:r>
              <a:rPr lang="en-GB" sz="2000" dirty="0" err="1"/>
              <a:t>ruchu</a:t>
            </a:r>
            <a:r>
              <a:rPr lang="en-GB" sz="2000" dirty="0"/>
              <a:t> </a:t>
            </a:r>
            <a:r>
              <a:rPr lang="en-GB" sz="2000" dirty="0" err="1" smtClean="0"/>
              <a:t>dosáhly</a:t>
            </a:r>
            <a:r>
              <a:rPr lang="cs-CZ" sz="2000" dirty="0" smtClean="0"/>
              <a:t> </a:t>
            </a:r>
            <a:r>
              <a:rPr lang="en-GB" sz="2000" dirty="0" err="1" smtClean="0"/>
              <a:t>téměř</a:t>
            </a:r>
            <a:r>
              <a:rPr lang="cs-CZ" sz="2000" dirty="0" smtClean="0"/>
              <a:t> </a:t>
            </a:r>
            <a:r>
              <a:rPr lang="en-GB" sz="2000" dirty="0" smtClean="0"/>
              <a:t>2 </a:t>
            </a:r>
            <a:r>
              <a:rPr lang="en-GB" sz="2000" dirty="0" err="1" smtClean="0"/>
              <a:t>mld</a:t>
            </a:r>
            <a:r>
              <a:rPr lang="en-GB" sz="2000" dirty="0" smtClean="0"/>
              <a:t>. $</a:t>
            </a:r>
            <a:r>
              <a:rPr lang="cs-CZ" sz="2000" dirty="0" smtClean="0"/>
              <a:t> </a:t>
            </a:r>
            <a:r>
              <a:rPr lang="en-GB" sz="2000" dirty="0" smtClean="0"/>
              <a:t>(</a:t>
            </a:r>
            <a:r>
              <a:rPr lang="en-GB" sz="2000" dirty="0"/>
              <a:t>4. </a:t>
            </a:r>
            <a:r>
              <a:rPr lang="en-GB" sz="2000" dirty="0" err="1"/>
              <a:t>místo</a:t>
            </a:r>
            <a:r>
              <a:rPr lang="en-GB" sz="2000" dirty="0"/>
              <a:t> </a:t>
            </a:r>
            <a:r>
              <a:rPr lang="en-GB" sz="2000" dirty="0" err="1" smtClean="0"/>
              <a:t>vKaribiku</a:t>
            </a:r>
            <a:r>
              <a:rPr lang="en-GB" sz="2000" dirty="0"/>
              <a:t>).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Nejznámější</a:t>
            </a:r>
            <a:r>
              <a:rPr lang="en-GB" sz="2000" dirty="0" smtClean="0"/>
              <a:t> </a:t>
            </a:r>
            <a:r>
              <a:rPr lang="en-GB" sz="2000" dirty="0" err="1" smtClean="0"/>
              <a:t>přímořská</a:t>
            </a:r>
            <a:r>
              <a:rPr lang="en-GB" sz="2000" dirty="0" smtClean="0"/>
              <a:t> </a:t>
            </a:r>
            <a:r>
              <a:rPr lang="en-GB" sz="2000" dirty="0" err="1"/>
              <a:t>jamajská</a:t>
            </a:r>
            <a:r>
              <a:rPr lang="en-GB" sz="2000" dirty="0"/>
              <a:t> </a:t>
            </a:r>
            <a:r>
              <a:rPr lang="en-GB" sz="2000" dirty="0" err="1"/>
              <a:t>letoviska</a:t>
            </a:r>
            <a:r>
              <a:rPr lang="en-GB" sz="2000" dirty="0"/>
              <a:t> se </a:t>
            </a:r>
            <a:r>
              <a:rPr lang="en-GB" sz="2000" dirty="0" err="1"/>
              <a:t>nacházejí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severním</a:t>
            </a:r>
            <a:r>
              <a:rPr lang="en-GB" sz="2000" dirty="0"/>
              <a:t> </a:t>
            </a:r>
            <a:r>
              <a:rPr lang="en-GB" sz="2000" dirty="0" err="1" smtClean="0"/>
              <a:t>pobřeží</a:t>
            </a:r>
            <a:r>
              <a:rPr lang="en-GB" sz="2000" dirty="0" smtClean="0"/>
              <a:t> </a:t>
            </a:r>
            <a:r>
              <a:rPr lang="en-GB" sz="2000" dirty="0"/>
              <a:t>u </a:t>
            </a:r>
            <a:r>
              <a:rPr lang="en-GB" sz="2000" dirty="0" smtClean="0"/>
              <a:t>Montego </a:t>
            </a:r>
            <a:r>
              <a:rPr lang="cs-CZ" sz="2000" dirty="0" smtClean="0"/>
              <a:t>B</a:t>
            </a:r>
            <a:r>
              <a:rPr lang="en-GB" sz="2000" dirty="0" smtClean="0"/>
              <a:t>ay, </a:t>
            </a:r>
            <a:r>
              <a:rPr lang="en-GB" sz="2000" dirty="0" err="1"/>
              <a:t>kde</a:t>
            </a:r>
            <a:r>
              <a:rPr lang="en-GB" sz="2000" dirty="0"/>
              <a:t> je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druhé</a:t>
            </a:r>
            <a:r>
              <a:rPr lang="en-GB" sz="2000" dirty="0"/>
              <a:t> </a:t>
            </a:r>
            <a:r>
              <a:rPr lang="en-GB" sz="2000" dirty="0" err="1" smtClean="0"/>
              <a:t>nejvýznamnější</a:t>
            </a:r>
            <a:r>
              <a:rPr lang="en-GB" sz="2000" dirty="0" smtClean="0"/>
              <a:t> </a:t>
            </a:r>
            <a:r>
              <a:rPr lang="en-GB" sz="2000" dirty="0" err="1" smtClean="0"/>
              <a:t>letiště</a:t>
            </a:r>
            <a:r>
              <a:rPr lang="cs-CZ" sz="2000" dirty="0" smtClean="0"/>
              <a:t> </a:t>
            </a:r>
            <a:r>
              <a:rPr lang="en-GB" sz="2000" dirty="0" err="1" smtClean="0"/>
              <a:t>na</a:t>
            </a:r>
            <a:r>
              <a:rPr lang="en-GB" sz="2000" dirty="0" smtClean="0"/>
              <a:t> </a:t>
            </a:r>
            <a:r>
              <a:rPr lang="en-GB" sz="2000" dirty="0" err="1" smtClean="0"/>
              <a:t>ostrově</a:t>
            </a:r>
            <a:r>
              <a:rPr lang="en-GB" sz="2000" dirty="0" smtClean="0"/>
              <a:t>. Z</a:t>
            </a:r>
            <a:r>
              <a:rPr lang="cs-CZ" sz="2000" dirty="0" smtClean="0"/>
              <a:t> </a:t>
            </a:r>
            <a:r>
              <a:rPr lang="en-GB" sz="2000" dirty="0" err="1" smtClean="0"/>
              <a:t>kulturně-historických</a:t>
            </a:r>
            <a:r>
              <a:rPr lang="en-GB" sz="2000" dirty="0" smtClean="0"/>
              <a:t> </a:t>
            </a:r>
            <a:r>
              <a:rPr lang="en-GB" sz="2000" dirty="0" err="1" smtClean="0"/>
              <a:t>památek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cs-CZ" sz="2000" dirty="0" smtClean="0"/>
              <a:t>n</a:t>
            </a:r>
            <a:r>
              <a:rPr lang="en-GB" sz="2000" dirty="0" err="1" smtClean="0"/>
              <a:t>ejvýznamnější</a:t>
            </a:r>
            <a:r>
              <a:rPr lang="en-GB" sz="2000" dirty="0" smtClean="0"/>
              <a:t> Port Royal, </a:t>
            </a:r>
            <a:r>
              <a:rPr lang="en-GB" sz="2000" dirty="0" err="1" smtClean="0"/>
              <a:t>bývalé</a:t>
            </a:r>
            <a:r>
              <a:rPr lang="en-GB" sz="2000" dirty="0" smtClean="0"/>
              <a:t> </a:t>
            </a:r>
            <a:r>
              <a:rPr lang="en-GB" sz="2000" dirty="0" err="1"/>
              <a:t>hlavní</a:t>
            </a:r>
            <a:r>
              <a:rPr lang="en-GB" sz="2000" dirty="0"/>
              <a:t> </a:t>
            </a:r>
            <a:r>
              <a:rPr lang="en-GB" sz="2000" dirty="0" err="1" smtClean="0"/>
              <a:t>město</a:t>
            </a:r>
            <a:r>
              <a:rPr lang="en-GB" sz="2000" dirty="0"/>
              <a:t>, </a:t>
            </a:r>
            <a:r>
              <a:rPr lang="en-GB" sz="2000" dirty="0" err="1" smtClean="0"/>
              <a:t>zničené</a:t>
            </a:r>
            <a:r>
              <a:rPr lang="en-GB" sz="2000" dirty="0" smtClean="0"/>
              <a:t> z</a:t>
            </a:r>
            <a:r>
              <a:rPr lang="cs-CZ" sz="2000" dirty="0" smtClean="0"/>
              <a:t> </a:t>
            </a:r>
            <a:r>
              <a:rPr lang="en-GB" sz="2000" dirty="0" err="1" smtClean="0"/>
              <a:t>velké</a:t>
            </a:r>
            <a:r>
              <a:rPr lang="en-GB" sz="2000" dirty="0" smtClean="0"/>
              <a:t> </a:t>
            </a:r>
            <a:r>
              <a:rPr lang="en-GB" sz="2000" dirty="0" err="1" smtClean="0"/>
              <a:t>části</a:t>
            </a:r>
            <a:r>
              <a:rPr lang="en-GB" sz="2000" dirty="0" smtClean="0"/>
              <a:t> </a:t>
            </a:r>
            <a:r>
              <a:rPr lang="en-GB" sz="2000" dirty="0" err="1" smtClean="0"/>
              <a:t>zemětřesením</a:t>
            </a:r>
            <a:r>
              <a:rPr lang="en-GB" sz="2000" dirty="0" smtClean="0"/>
              <a:t> v</a:t>
            </a:r>
            <a:r>
              <a:rPr lang="cs-CZ" sz="2000" dirty="0" smtClean="0"/>
              <a:t> </a:t>
            </a:r>
            <a:r>
              <a:rPr lang="en-GB" sz="2000" dirty="0" err="1" smtClean="0"/>
              <a:t>roce</a:t>
            </a:r>
            <a:r>
              <a:rPr lang="en-GB" sz="2000" dirty="0" smtClean="0"/>
              <a:t> </a:t>
            </a:r>
            <a:r>
              <a:rPr lang="en-GB" sz="2000" dirty="0"/>
              <a:t>1692 </a:t>
            </a:r>
            <a:r>
              <a:rPr lang="en-GB" sz="2000" dirty="0" smtClean="0"/>
              <a:t>(</a:t>
            </a:r>
            <a:r>
              <a:rPr lang="en-GB" sz="2000" dirty="0" err="1" smtClean="0"/>
              <a:t>část</a:t>
            </a:r>
            <a:r>
              <a:rPr lang="en-GB" sz="2000" dirty="0" smtClean="0"/>
              <a:t> </a:t>
            </a:r>
            <a:r>
              <a:rPr lang="en-GB" sz="2000" dirty="0" err="1" smtClean="0"/>
              <a:t>zřícenin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en-GB" sz="2000" dirty="0" err="1"/>
              <a:t>dnes</a:t>
            </a:r>
            <a:r>
              <a:rPr lang="en-GB" sz="2000" dirty="0"/>
              <a:t> pod </a:t>
            </a:r>
            <a:r>
              <a:rPr lang="en-GB" sz="2000" dirty="0" err="1" smtClean="0"/>
              <a:t>mořskou</a:t>
            </a:r>
            <a:r>
              <a:rPr lang="en-GB" sz="2000" dirty="0" smtClean="0"/>
              <a:t> </a:t>
            </a:r>
            <a:r>
              <a:rPr lang="en-GB" sz="2000" dirty="0" err="1"/>
              <a:t>hladinou</a:t>
            </a:r>
            <a:r>
              <a:rPr lang="en-GB" sz="2000" dirty="0" smtClean="0"/>
              <a:t>).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3106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Cestovní ruch na Bahamách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/>
              <a:t>Souostroví</a:t>
            </a:r>
            <a:r>
              <a:rPr lang="en-GB" sz="2000" dirty="0"/>
              <a:t> </a:t>
            </a:r>
            <a:r>
              <a:rPr lang="en-GB" sz="2000" dirty="0" err="1" smtClean="0"/>
              <a:t>většinou</a:t>
            </a:r>
            <a:r>
              <a:rPr lang="en-GB" sz="2000" dirty="0" smtClean="0"/>
              <a:t> </a:t>
            </a:r>
            <a:r>
              <a:rPr lang="en-GB" sz="2000" dirty="0" err="1" smtClean="0"/>
              <a:t>plochých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 smtClean="0"/>
              <a:t>suchých</a:t>
            </a:r>
            <a:r>
              <a:rPr lang="en-GB" sz="2000" dirty="0" smtClean="0"/>
              <a:t> </a:t>
            </a:r>
            <a:r>
              <a:rPr lang="en-GB" sz="2000" dirty="0" err="1" smtClean="0"/>
              <a:t>vápencových</a:t>
            </a:r>
            <a:r>
              <a:rPr lang="en-GB" sz="2000" dirty="0" smtClean="0"/>
              <a:t> </a:t>
            </a:r>
            <a:r>
              <a:rPr lang="en-GB" sz="2000" dirty="0" err="1" smtClean="0"/>
              <a:t>ostrovů</a:t>
            </a:r>
            <a:r>
              <a:rPr lang="cs-CZ" sz="2000" dirty="0" smtClean="0"/>
              <a:t> </a:t>
            </a:r>
            <a:r>
              <a:rPr lang="en-GB" sz="2000" dirty="0" err="1" smtClean="0"/>
              <a:t>obklopených</a:t>
            </a:r>
            <a:r>
              <a:rPr lang="en-GB" sz="2000" dirty="0" smtClean="0"/>
              <a:t> </a:t>
            </a:r>
            <a:r>
              <a:rPr lang="en-GB" sz="2000" dirty="0" err="1" smtClean="0"/>
              <a:t>korálovými</a:t>
            </a:r>
            <a:r>
              <a:rPr lang="en-GB" sz="2000" dirty="0" smtClean="0"/>
              <a:t> </a:t>
            </a:r>
            <a:r>
              <a:rPr lang="cs-CZ" sz="2000" dirty="0"/>
              <a:t>ú</a:t>
            </a:r>
            <a:r>
              <a:rPr lang="en-GB" sz="2000" dirty="0" err="1" smtClean="0"/>
              <a:t>tesy</a:t>
            </a:r>
            <a:r>
              <a:rPr lang="en-GB" sz="2000" dirty="0" smtClean="0"/>
              <a:t> </a:t>
            </a:r>
            <a:r>
              <a:rPr lang="en-GB" sz="2000" dirty="0"/>
              <a:t>se </a:t>
            </a:r>
            <a:r>
              <a:rPr lang="en-GB" sz="2000" dirty="0" err="1"/>
              <a:t>nachází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okraji</a:t>
            </a:r>
            <a:r>
              <a:rPr lang="en-GB" sz="2000" dirty="0"/>
              <a:t> </a:t>
            </a:r>
            <a:r>
              <a:rPr lang="en-GB" sz="2000" dirty="0" err="1"/>
              <a:t>Atlantiku</a:t>
            </a:r>
            <a:r>
              <a:rPr lang="en-GB" sz="2000" dirty="0"/>
              <a:t> </a:t>
            </a:r>
            <a:r>
              <a:rPr lang="en-GB" sz="2000" dirty="0" err="1"/>
              <a:t>mezi</a:t>
            </a:r>
            <a:r>
              <a:rPr lang="en-GB" sz="2000" dirty="0"/>
              <a:t> </a:t>
            </a:r>
            <a:r>
              <a:rPr lang="en-GB" sz="2000" dirty="0" err="1"/>
              <a:t>Floridou</a:t>
            </a:r>
            <a:r>
              <a:rPr lang="en-GB" sz="2000" dirty="0"/>
              <a:t> a </a:t>
            </a:r>
            <a:r>
              <a:rPr lang="en-GB" sz="2000" dirty="0" err="1"/>
              <a:t>Kubou</a:t>
            </a:r>
            <a:r>
              <a:rPr lang="en-GB" sz="2000" dirty="0"/>
              <a:t>. </a:t>
            </a:r>
            <a:r>
              <a:rPr lang="en-GB" sz="2000" dirty="0" err="1"/>
              <a:t>Dohromady</a:t>
            </a:r>
            <a:r>
              <a:rPr lang="en-GB" sz="2000" dirty="0"/>
              <a:t> </a:t>
            </a:r>
            <a:r>
              <a:rPr lang="en-GB" sz="2000" dirty="0" err="1"/>
              <a:t>má</a:t>
            </a:r>
            <a:r>
              <a:rPr lang="en-GB" sz="2000" dirty="0"/>
              <a:t> </a:t>
            </a:r>
            <a:r>
              <a:rPr lang="en-GB" sz="2000" dirty="0" smtClean="0"/>
              <a:t>13,9 km²</a:t>
            </a:r>
            <a:r>
              <a:rPr lang="cs-CZ" sz="2000" dirty="0" smtClean="0"/>
              <a:t> </a:t>
            </a:r>
            <a:r>
              <a:rPr lang="en-GB" sz="2000" dirty="0" smtClean="0"/>
              <a:t>a </a:t>
            </a:r>
            <a:r>
              <a:rPr lang="en-GB" sz="2000" dirty="0" err="1" smtClean="0"/>
              <a:t>žije</a:t>
            </a:r>
            <a:r>
              <a:rPr lang="en-GB" sz="2000" dirty="0" smtClean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nich</a:t>
            </a:r>
            <a:r>
              <a:rPr lang="en-GB" sz="2000" dirty="0"/>
              <a:t> </a:t>
            </a:r>
            <a:r>
              <a:rPr lang="en-GB" sz="2000" dirty="0" smtClean="0"/>
              <a:t>310 </a:t>
            </a:r>
            <a:r>
              <a:rPr lang="en-GB" sz="2000" dirty="0" err="1" smtClean="0"/>
              <a:t>tisíc</a:t>
            </a:r>
            <a:r>
              <a:rPr lang="cs-CZ" sz="2000" dirty="0" smtClean="0"/>
              <a:t> </a:t>
            </a:r>
            <a:r>
              <a:rPr lang="en-GB" sz="2000" dirty="0" err="1" smtClean="0"/>
              <a:t>obyvatel</a:t>
            </a:r>
            <a:r>
              <a:rPr lang="cs-CZ" sz="2000" dirty="0" smtClean="0"/>
              <a:t> </a:t>
            </a:r>
            <a:r>
              <a:rPr lang="en-GB" sz="2000" dirty="0" smtClean="0"/>
              <a:t>(2/3 z</a:t>
            </a:r>
            <a:r>
              <a:rPr lang="cs-CZ" sz="2000" dirty="0" smtClean="0"/>
              <a:t> </a:t>
            </a:r>
            <a:r>
              <a:rPr lang="en-GB" sz="2000" dirty="0" err="1" smtClean="0"/>
              <a:t>nich</a:t>
            </a:r>
            <a:r>
              <a:rPr lang="en-GB" sz="2000" dirty="0" smtClean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jediném</a:t>
            </a:r>
            <a:r>
              <a:rPr lang="en-GB" sz="2000" dirty="0"/>
              <a:t> </a:t>
            </a:r>
            <a:r>
              <a:rPr lang="en-GB" sz="2000" dirty="0" err="1" smtClean="0"/>
              <a:t>ostrověna</a:t>
            </a:r>
            <a:r>
              <a:rPr lang="cs-CZ" sz="2000" dirty="0" smtClean="0"/>
              <a:t> </a:t>
            </a:r>
            <a:r>
              <a:rPr lang="en-GB" sz="2000" dirty="0" err="1" smtClean="0"/>
              <a:t>zvaném</a:t>
            </a:r>
            <a:r>
              <a:rPr lang="en-GB" sz="2000" dirty="0" smtClean="0"/>
              <a:t> New Providence</a:t>
            </a:r>
            <a:r>
              <a:rPr lang="en-GB" sz="2000" dirty="0"/>
              <a:t>). </a:t>
            </a:r>
            <a:r>
              <a:rPr lang="en-GB" sz="2000" dirty="0" err="1" smtClean="0"/>
              <a:t>Zde</a:t>
            </a:r>
            <a:r>
              <a:rPr lang="en-GB" sz="2000" dirty="0" smtClean="0"/>
              <a:t> </a:t>
            </a:r>
            <a:r>
              <a:rPr lang="en-GB" sz="2000" dirty="0"/>
              <a:t>se </a:t>
            </a:r>
            <a:r>
              <a:rPr lang="en-GB" sz="2000" dirty="0" err="1"/>
              <a:t>nachází</a:t>
            </a:r>
            <a:r>
              <a:rPr lang="en-GB" sz="2000" dirty="0"/>
              <a:t> </a:t>
            </a:r>
            <a:r>
              <a:rPr lang="en-GB" sz="2000" dirty="0" err="1" smtClean="0"/>
              <a:t>takéhlavní</a:t>
            </a:r>
            <a:r>
              <a:rPr lang="en-GB" sz="2000" dirty="0" smtClean="0"/>
              <a:t> </a:t>
            </a:r>
            <a:r>
              <a:rPr lang="en-GB" sz="2000" dirty="0" err="1" smtClean="0"/>
              <a:t>město</a:t>
            </a:r>
            <a:r>
              <a:rPr lang="en-GB" sz="2000" dirty="0" smtClean="0"/>
              <a:t> </a:t>
            </a:r>
            <a:r>
              <a:rPr lang="cs-CZ" sz="2000" dirty="0" smtClean="0"/>
              <a:t>N</a:t>
            </a:r>
            <a:r>
              <a:rPr lang="en-GB" sz="2000" dirty="0" err="1" smtClean="0"/>
              <a:t>assau</a:t>
            </a:r>
            <a:r>
              <a:rPr lang="cs-CZ" sz="2000" dirty="0" smtClean="0"/>
              <a:t> </a:t>
            </a:r>
            <a:r>
              <a:rPr lang="en-GB" sz="2000" dirty="0" smtClean="0"/>
              <a:t>(220 </a:t>
            </a:r>
            <a:r>
              <a:rPr lang="en-GB" sz="2000" dirty="0" err="1" smtClean="0"/>
              <a:t>tisíc</a:t>
            </a:r>
            <a:r>
              <a:rPr lang="cs-CZ" sz="2000" dirty="0" smtClean="0"/>
              <a:t> </a:t>
            </a:r>
            <a:r>
              <a:rPr lang="en-GB" sz="2000" dirty="0" err="1" smtClean="0"/>
              <a:t>obyvatel</a:t>
            </a:r>
            <a:r>
              <a:rPr lang="en-GB" sz="2000" dirty="0"/>
              <a:t>). </a:t>
            </a:r>
            <a:r>
              <a:rPr lang="en-GB" sz="2000" dirty="0" err="1"/>
              <a:t>Bahamy</a:t>
            </a:r>
            <a:r>
              <a:rPr lang="en-GB" sz="2000" dirty="0"/>
              <a:t> </a:t>
            </a:r>
            <a:r>
              <a:rPr lang="en-GB" sz="2000" dirty="0" err="1"/>
              <a:t>byly</a:t>
            </a:r>
            <a:r>
              <a:rPr lang="en-GB" sz="2000" dirty="0"/>
              <a:t> v </a:t>
            </a:r>
            <a:r>
              <a:rPr lang="en-GB" sz="2000" dirty="0" err="1" smtClean="0"/>
              <a:t>letech</a:t>
            </a:r>
            <a:r>
              <a:rPr lang="en-GB" sz="2000" dirty="0" smtClean="0"/>
              <a:t> 1627-1973 </a:t>
            </a:r>
            <a:r>
              <a:rPr lang="en-GB" sz="2000" dirty="0" err="1"/>
              <a:t>kolonií</a:t>
            </a:r>
            <a:r>
              <a:rPr lang="en-GB" sz="2000" dirty="0"/>
              <a:t> </a:t>
            </a:r>
            <a:r>
              <a:rPr lang="en-GB" sz="2000" dirty="0" err="1"/>
              <a:t>Velké</a:t>
            </a:r>
            <a:r>
              <a:rPr lang="en-GB" sz="2000" dirty="0"/>
              <a:t> </a:t>
            </a:r>
            <a:r>
              <a:rPr lang="en-GB" sz="2000" dirty="0" err="1"/>
              <a:t>Británie</a:t>
            </a:r>
            <a:r>
              <a:rPr lang="en-GB" sz="2000" dirty="0"/>
              <a:t>, proto </a:t>
            </a:r>
            <a:r>
              <a:rPr lang="en-GB" sz="2000" dirty="0" err="1" smtClean="0"/>
              <a:t>většina</a:t>
            </a:r>
            <a:r>
              <a:rPr lang="en-GB" sz="2000" dirty="0" smtClean="0"/>
              <a:t> </a:t>
            </a:r>
            <a:r>
              <a:rPr lang="en-GB" sz="2000" dirty="0" err="1"/>
              <a:t>obyvatel</a:t>
            </a:r>
            <a:r>
              <a:rPr lang="en-GB" sz="2000" dirty="0"/>
              <a:t> </a:t>
            </a:r>
            <a:r>
              <a:rPr lang="en-GB" sz="2000" dirty="0" smtClean="0"/>
              <a:t>(</a:t>
            </a:r>
            <a:r>
              <a:rPr lang="en-GB" sz="2000" dirty="0" err="1" smtClean="0"/>
              <a:t>černochů</a:t>
            </a:r>
            <a:r>
              <a:rPr lang="cs-CZ" sz="2000" dirty="0" smtClean="0"/>
              <a:t> </a:t>
            </a:r>
            <a:r>
              <a:rPr lang="en-GB" sz="2000" dirty="0" smtClean="0"/>
              <a:t>a </a:t>
            </a:r>
            <a:r>
              <a:rPr lang="en-GB" sz="2000" dirty="0" err="1" smtClean="0"/>
              <a:t>mulatů</a:t>
            </a:r>
            <a:r>
              <a:rPr lang="en-GB" sz="2000" dirty="0" smtClean="0"/>
              <a:t>) </a:t>
            </a:r>
            <a:r>
              <a:rPr lang="en-GB" sz="2000" dirty="0" err="1" smtClean="0"/>
              <a:t>hovoří</a:t>
            </a:r>
            <a:r>
              <a:rPr lang="en-GB" sz="2000" dirty="0" smtClean="0"/>
              <a:t> </a:t>
            </a:r>
            <a:r>
              <a:rPr lang="en-GB" sz="2000" dirty="0" err="1" smtClean="0"/>
              <a:t>anglicky</a:t>
            </a:r>
            <a:r>
              <a:rPr lang="en-GB" sz="2000" dirty="0"/>
              <a:t>. </a:t>
            </a:r>
            <a:r>
              <a:rPr lang="en-GB" sz="2000" dirty="0" smtClean="0"/>
              <a:t>Na </a:t>
            </a:r>
            <a:r>
              <a:rPr lang="en-GB" sz="2000" dirty="0" err="1"/>
              <a:t>ostrovech</a:t>
            </a:r>
            <a:r>
              <a:rPr lang="en-GB" sz="2000" dirty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 smtClean="0"/>
              <a:t>mimořádné</a:t>
            </a:r>
            <a:r>
              <a:rPr lang="en-GB" sz="2000" dirty="0" smtClean="0"/>
              <a:t> </a:t>
            </a:r>
            <a:r>
              <a:rPr lang="en-GB" sz="2000" dirty="0" err="1" smtClean="0"/>
              <a:t>přírodní</a:t>
            </a:r>
            <a:r>
              <a:rPr lang="en-GB" sz="2000" dirty="0" smtClean="0"/>
              <a:t> </a:t>
            </a:r>
            <a:r>
              <a:rPr lang="en-GB" sz="2000" dirty="0" err="1" smtClean="0"/>
              <a:t>atraktivityna</a:t>
            </a:r>
            <a:r>
              <a:rPr lang="en-GB" sz="2000" dirty="0" smtClean="0"/>
              <a:t> </a:t>
            </a:r>
            <a:r>
              <a:rPr lang="en-GB" sz="2000" dirty="0" err="1"/>
              <a:t>pomezí</a:t>
            </a:r>
            <a:r>
              <a:rPr lang="en-GB" sz="2000" dirty="0"/>
              <a:t> </a:t>
            </a:r>
            <a:r>
              <a:rPr lang="en-GB" sz="2000" dirty="0" err="1" smtClean="0"/>
              <a:t>moře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 smtClean="0"/>
              <a:t>souše</a:t>
            </a:r>
            <a:r>
              <a:rPr lang="en-GB" sz="2000" dirty="0" smtClean="0"/>
              <a:t> </a:t>
            </a:r>
            <a:r>
              <a:rPr lang="en-GB" sz="2000" dirty="0"/>
              <a:t>(</a:t>
            </a:r>
            <a:r>
              <a:rPr lang="en-GB" sz="2000" dirty="0" err="1"/>
              <a:t>dnes</a:t>
            </a:r>
            <a:r>
              <a:rPr lang="en-GB" sz="2000" dirty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 smtClean="0"/>
              <a:t>zde</a:t>
            </a:r>
            <a:r>
              <a:rPr lang="en-GB" sz="2000" dirty="0" smtClean="0"/>
              <a:t> </a:t>
            </a:r>
            <a:r>
              <a:rPr lang="en-GB" sz="2000" dirty="0"/>
              <a:t>4 </a:t>
            </a:r>
            <a:r>
              <a:rPr lang="en-GB" sz="2000" dirty="0" err="1"/>
              <a:t>národní</a:t>
            </a:r>
            <a:r>
              <a:rPr lang="en-GB" sz="2000" dirty="0"/>
              <a:t> </a:t>
            </a:r>
            <a:r>
              <a:rPr lang="en-GB" sz="2000" dirty="0" smtClean="0"/>
              <a:t>parky</a:t>
            </a:r>
            <a:r>
              <a:rPr lang="en-GB" sz="2000" dirty="0"/>
              <a:t>).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Nejsou</a:t>
            </a:r>
            <a:r>
              <a:rPr lang="en-GB" sz="2000" dirty="0" smtClean="0"/>
              <a:t> </a:t>
            </a:r>
            <a:r>
              <a:rPr lang="en-GB" sz="2000" dirty="0" err="1" smtClean="0"/>
              <a:t>tu</a:t>
            </a:r>
            <a:r>
              <a:rPr lang="en-GB" sz="2000" dirty="0" smtClean="0"/>
              <a:t> </a:t>
            </a:r>
            <a:r>
              <a:rPr lang="en-GB" sz="2000" dirty="0" err="1" smtClean="0"/>
              <a:t>vhodné</a:t>
            </a:r>
            <a:r>
              <a:rPr lang="en-GB" sz="2000" dirty="0" smtClean="0"/>
              <a:t> </a:t>
            </a:r>
            <a:r>
              <a:rPr lang="en-GB" sz="2000" dirty="0" err="1"/>
              <a:t>podmínky</a:t>
            </a:r>
            <a:r>
              <a:rPr lang="en-GB" sz="2000" dirty="0"/>
              <a:t> pro </a:t>
            </a:r>
            <a:r>
              <a:rPr lang="en-GB" sz="2000" dirty="0" err="1" smtClean="0"/>
              <a:t>zemědělství</a:t>
            </a:r>
            <a:r>
              <a:rPr lang="en-GB" sz="2000" dirty="0" smtClean="0"/>
              <a:t>,</a:t>
            </a:r>
            <a:r>
              <a:rPr lang="cs-CZ" sz="2000" dirty="0" smtClean="0"/>
              <a:t> </a:t>
            </a:r>
            <a:r>
              <a:rPr lang="en-GB" sz="2000" dirty="0" smtClean="0"/>
              <a:t>a </a:t>
            </a:r>
            <a:r>
              <a:rPr lang="en-GB" sz="2000" dirty="0"/>
              <a:t>proto </a:t>
            </a:r>
            <a:r>
              <a:rPr lang="en-GB" sz="2000" dirty="0" err="1" smtClean="0"/>
              <a:t>jediným</a:t>
            </a:r>
            <a:r>
              <a:rPr lang="en-GB" sz="2000" dirty="0" smtClean="0"/>
              <a:t> </a:t>
            </a:r>
            <a:r>
              <a:rPr lang="en-GB" sz="2000" dirty="0" err="1" smtClean="0"/>
              <a:t>drojem</a:t>
            </a:r>
            <a:r>
              <a:rPr lang="en-GB" sz="2000" dirty="0" smtClean="0"/>
              <a:t> </a:t>
            </a:r>
            <a:r>
              <a:rPr lang="en-GB" sz="2000" dirty="0" err="1" smtClean="0"/>
              <a:t>obživy</a:t>
            </a:r>
            <a:r>
              <a:rPr lang="en-GB" sz="2000" dirty="0" smtClean="0"/>
              <a:t> </a:t>
            </a:r>
            <a:r>
              <a:rPr lang="en-GB" sz="2000" dirty="0" err="1"/>
              <a:t>byl</a:t>
            </a:r>
            <a:r>
              <a:rPr lang="en-GB" sz="2000" dirty="0"/>
              <a:t> do </a:t>
            </a:r>
            <a:r>
              <a:rPr lang="en-GB" sz="2000" dirty="0" err="1"/>
              <a:t>poloviny</a:t>
            </a:r>
            <a:r>
              <a:rPr lang="en-GB" sz="2000" dirty="0"/>
              <a:t> 20. </a:t>
            </a:r>
            <a:r>
              <a:rPr lang="en-GB" sz="2000" dirty="0" err="1"/>
              <a:t>století</a:t>
            </a:r>
            <a:r>
              <a:rPr lang="en-GB" sz="2000" dirty="0"/>
              <a:t> </a:t>
            </a:r>
            <a:r>
              <a:rPr lang="en-GB" sz="2000" dirty="0" err="1"/>
              <a:t>rybolov</a:t>
            </a:r>
            <a:r>
              <a:rPr lang="en-GB" sz="2000" dirty="0"/>
              <a:t>.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současné</a:t>
            </a:r>
            <a:r>
              <a:rPr lang="en-GB" sz="2000" dirty="0" smtClean="0"/>
              <a:t> </a:t>
            </a:r>
            <a:r>
              <a:rPr lang="en-GB" sz="2000" dirty="0" err="1" smtClean="0"/>
              <a:t>doběje</a:t>
            </a:r>
            <a:r>
              <a:rPr lang="en-GB" sz="2000" dirty="0" smtClean="0"/>
              <a:t> </a:t>
            </a:r>
            <a:r>
              <a:rPr lang="en-GB" sz="2000" dirty="0" err="1"/>
              <a:t>hlavním</a:t>
            </a:r>
            <a:r>
              <a:rPr lang="en-GB" sz="2000" dirty="0"/>
              <a:t> </a:t>
            </a:r>
            <a:r>
              <a:rPr lang="en-GB" sz="2000" dirty="0" err="1" smtClean="0"/>
              <a:t>konomickým</a:t>
            </a:r>
            <a:r>
              <a:rPr lang="en-GB" sz="2000" dirty="0" smtClean="0"/>
              <a:t> </a:t>
            </a:r>
            <a:r>
              <a:rPr lang="en-GB" sz="2000" dirty="0" err="1" smtClean="0"/>
              <a:t>odvětvím</a:t>
            </a:r>
            <a:r>
              <a:rPr lang="en-GB" sz="2000" dirty="0" smtClean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Bahamách</a:t>
            </a:r>
            <a:r>
              <a:rPr lang="en-GB" sz="2000" dirty="0"/>
              <a:t> </a:t>
            </a:r>
            <a:r>
              <a:rPr lang="en-GB" sz="2000" dirty="0" err="1"/>
              <a:t>cestovní</a:t>
            </a:r>
            <a:r>
              <a:rPr lang="en-GB" sz="2000" dirty="0"/>
              <a:t> </a:t>
            </a:r>
            <a:r>
              <a:rPr lang="en-GB" sz="2000" dirty="0" err="1"/>
              <a:t>ruch</a:t>
            </a:r>
            <a:r>
              <a:rPr lang="en-GB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823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Cestovní ruch na Bahamách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Ročně</a:t>
            </a:r>
            <a:r>
              <a:rPr lang="cs-CZ" sz="2000" dirty="0" smtClean="0"/>
              <a:t> </a:t>
            </a:r>
            <a:r>
              <a:rPr lang="en-GB" sz="2000" dirty="0" err="1" smtClean="0"/>
              <a:t>sem</a:t>
            </a:r>
            <a:r>
              <a:rPr lang="en-GB" sz="2000" dirty="0" smtClean="0"/>
              <a:t> </a:t>
            </a:r>
            <a:r>
              <a:rPr lang="en-GB" sz="2000" dirty="0" err="1" smtClean="0"/>
              <a:t>přijíždí</a:t>
            </a:r>
            <a:r>
              <a:rPr lang="en-GB" sz="2000" dirty="0" smtClean="0"/>
              <a:t> </a:t>
            </a:r>
            <a:r>
              <a:rPr lang="en-GB" sz="2000" dirty="0" err="1"/>
              <a:t>kolem</a:t>
            </a:r>
            <a:r>
              <a:rPr lang="en-GB" sz="2000" dirty="0"/>
              <a:t> </a:t>
            </a:r>
            <a:r>
              <a:rPr lang="en-GB" sz="2000" dirty="0" smtClean="0"/>
              <a:t>1,5 </a:t>
            </a:r>
            <a:r>
              <a:rPr lang="en-GB" sz="2000" dirty="0"/>
              <a:t>mil. </a:t>
            </a:r>
            <a:r>
              <a:rPr lang="cs-CZ" sz="2000" dirty="0" smtClean="0"/>
              <a:t>tu</a:t>
            </a:r>
            <a:r>
              <a:rPr lang="en-GB" sz="2000" dirty="0" err="1" smtClean="0"/>
              <a:t>ristů</a:t>
            </a:r>
            <a:r>
              <a:rPr lang="cs-CZ" sz="2000" dirty="0" smtClean="0"/>
              <a:t> </a:t>
            </a:r>
            <a:r>
              <a:rPr lang="en-GB" sz="2000" dirty="0" smtClean="0"/>
              <a:t>(1,3 </a:t>
            </a:r>
            <a:r>
              <a:rPr lang="en-GB" sz="2000" dirty="0"/>
              <a:t>mil.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roce</a:t>
            </a:r>
            <a:r>
              <a:rPr lang="en-GB" sz="2000" dirty="0" smtClean="0"/>
              <a:t> </a:t>
            </a:r>
            <a:r>
              <a:rPr lang="en-GB" sz="2000" dirty="0"/>
              <a:t>2008) </a:t>
            </a:r>
            <a:r>
              <a:rPr lang="en-GB" sz="2000" dirty="0" smtClean="0"/>
              <a:t>a</a:t>
            </a:r>
            <a:r>
              <a:rPr lang="cs-CZ" sz="2000" dirty="0" smtClean="0"/>
              <a:t> </a:t>
            </a:r>
            <a:r>
              <a:rPr lang="en-GB" sz="2000" dirty="0" err="1" smtClean="0"/>
              <a:t>příjmy</a:t>
            </a:r>
            <a:r>
              <a:rPr lang="en-GB" sz="2000" dirty="0" smtClean="0"/>
              <a:t> </a:t>
            </a:r>
            <a:r>
              <a:rPr lang="cs-CZ" sz="2000" dirty="0" smtClean="0"/>
              <a:t>z </a:t>
            </a:r>
            <a:r>
              <a:rPr lang="en-GB" sz="2000" dirty="0" err="1" smtClean="0"/>
              <a:t>cestovního</a:t>
            </a:r>
            <a:r>
              <a:rPr lang="en-GB" sz="2000" dirty="0" smtClean="0"/>
              <a:t> </a:t>
            </a:r>
            <a:r>
              <a:rPr lang="en-GB" sz="2000" dirty="0" err="1"/>
              <a:t>ruchu</a:t>
            </a:r>
            <a:r>
              <a:rPr lang="en-GB" sz="2000" dirty="0"/>
              <a:t> </a:t>
            </a:r>
            <a:r>
              <a:rPr lang="en-GB" sz="2000" dirty="0" err="1"/>
              <a:t>oscilují</a:t>
            </a:r>
            <a:r>
              <a:rPr lang="en-GB" sz="2000" dirty="0"/>
              <a:t> </a:t>
            </a:r>
            <a:r>
              <a:rPr lang="en-GB" sz="2000" dirty="0" err="1"/>
              <a:t>kolem</a:t>
            </a:r>
            <a:r>
              <a:rPr lang="en-GB" sz="2000" dirty="0"/>
              <a:t> </a:t>
            </a:r>
            <a:r>
              <a:rPr lang="en-GB" sz="2000" dirty="0" smtClean="0"/>
              <a:t>2 </a:t>
            </a:r>
            <a:r>
              <a:rPr lang="en-GB" sz="2000" dirty="0" err="1"/>
              <a:t>mld</a:t>
            </a:r>
            <a:r>
              <a:rPr lang="en-GB" sz="2000" dirty="0"/>
              <a:t>. </a:t>
            </a:r>
            <a:r>
              <a:rPr lang="en-GB" sz="2000" dirty="0" smtClean="0"/>
              <a:t>$, </a:t>
            </a:r>
            <a:r>
              <a:rPr lang="en-GB" sz="2000" dirty="0" err="1" smtClean="0"/>
              <a:t>což</a:t>
            </a:r>
            <a:r>
              <a:rPr lang="cs-CZ" sz="2000" dirty="0" smtClean="0"/>
              <a:t> </a:t>
            </a:r>
            <a:r>
              <a:rPr lang="en-GB" sz="2000" dirty="0" err="1" smtClean="0"/>
              <a:t>jsou</a:t>
            </a:r>
            <a:r>
              <a:rPr lang="en-GB" sz="2000" dirty="0" smtClean="0"/>
              <a:t> </a:t>
            </a:r>
            <a:r>
              <a:rPr lang="cs-CZ" sz="2000" dirty="0" smtClean="0"/>
              <a:t>h</a:t>
            </a:r>
            <a:r>
              <a:rPr lang="en-GB" sz="2000" dirty="0" err="1" smtClean="0"/>
              <a:t>odnoty</a:t>
            </a:r>
            <a:r>
              <a:rPr lang="en-GB" sz="2000" dirty="0" smtClean="0"/>
              <a:t> </a:t>
            </a:r>
            <a:r>
              <a:rPr lang="en-GB" sz="2000" dirty="0" err="1" smtClean="0"/>
              <a:t>srovnatelné</a:t>
            </a:r>
            <a:r>
              <a:rPr lang="en-GB" sz="2000" dirty="0" smtClean="0"/>
              <a:t> s</a:t>
            </a:r>
            <a:r>
              <a:rPr lang="cs-CZ" sz="2000" dirty="0" smtClean="0"/>
              <a:t> </a:t>
            </a:r>
            <a:r>
              <a:rPr lang="en-GB" sz="2000" dirty="0" err="1" smtClean="0"/>
              <a:t>ukazateli</a:t>
            </a:r>
            <a:r>
              <a:rPr lang="en-GB" sz="2000" dirty="0" smtClean="0"/>
              <a:t> </a:t>
            </a:r>
            <a:r>
              <a:rPr lang="en-GB" sz="2000" dirty="0" err="1" smtClean="0"/>
              <a:t>dosahovanými</a:t>
            </a:r>
            <a:r>
              <a:rPr lang="en-GB" sz="2000" dirty="0" smtClean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 smtClean="0"/>
              <a:t>Velkých</a:t>
            </a:r>
            <a:r>
              <a:rPr lang="en-GB" sz="2000" dirty="0" smtClean="0"/>
              <a:t> </a:t>
            </a:r>
            <a:r>
              <a:rPr lang="en-GB" sz="2000" dirty="0" err="1"/>
              <a:t>Antilách</a:t>
            </a:r>
            <a:r>
              <a:rPr lang="en-GB" sz="2000" dirty="0"/>
              <a:t>.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případě</a:t>
            </a:r>
            <a:r>
              <a:rPr lang="cs-CZ" sz="2000" dirty="0" smtClean="0"/>
              <a:t> </a:t>
            </a:r>
            <a:r>
              <a:rPr lang="en-GB" sz="2000" dirty="0" err="1" smtClean="0"/>
              <a:t>tak</a:t>
            </a:r>
            <a:r>
              <a:rPr lang="en-GB" sz="2000" dirty="0" smtClean="0"/>
              <a:t> </a:t>
            </a:r>
            <a:r>
              <a:rPr lang="en-GB" sz="2000" dirty="0" err="1"/>
              <a:t>malého</a:t>
            </a:r>
            <a:r>
              <a:rPr lang="en-GB" sz="2000" dirty="0"/>
              <a:t> </a:t>
            </a:r>
            <a:r>
              <a:rPr lang="cs-CZ" sz="2000" dirty="0" smtClean="0"/>
              <a:t>s</a:t>
            </a:r>
            <a:r>
              <a:rPr lang="en-GB" sz="2000" dirty="0" err="1" smtClean="0"/>
              <a:t>tátu</a:t>
            </a:r>
            <a:r>
              <a:rPr lang="en-GB" sz="2000" dirty="0" smtClean="0"/>
              <a:t> </a:t>
            </a:r>
            <a:r>
              <a:rPr lang="en-GB" sz="2000" dirty="0" err="1"/>
              <a:t>ho</a:t>
            </a:r>
            <a:r>
              <a:rPr lang="en-GB" sz="2000" dirty="0"/>
              <a:t> </a:t>
            </a:r>
            <a:r>
              <a:rPr lang="en-GB" sz="2000" dirty="0" err="1" smtClean="0"/>
              <a:t>tyto</a:t>
            </a:r>
            <a:r>
              <a:rPr lang="en-GB" sz="2000" dirty="0" smtClean="0"/>
              <a:t> </a:t>
            </a:r>
            <a:r>
              <a:rPr lang="en-GB" sz="2000" dirty="0" err="1"/>
              <a:t>ukazatele</a:t>
            </a:r>
            <a:r>
              <a:rPr lang="en-GB" sz="2000" dirty="0"/>
              <a:t> </a:t>
            </a:r>
            <a:r>
              <a:rPr lang="en-GB" sz="2000" dirty="0" err="1" smtClean="0"/>
              <a:t>řadí</a:t>
            </a:r>
            <a:r>
              <a:rPr lang="en-GB" sz="2000" dirty="0" smtClean="0"/>
              <a:t> </a:t>
            </a:r>
            <a:r>
              <a:rPr lang="en-GB" sz="2000" dirty="0"/>
              <a:t>(v </a:t>
            </a:r>
            <a:r>
              <a:rPr lang="en-GB" sz="2000" dirty="0" err="1" smtClean="0"/>
              <a:t>přepočtu</a:t>
            </a:r>
            <a:r>
              <a:rPr lang="en-GB" sz="2000" dirty="0" smtClean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obyvatele</a:t>
            </a:r>
            <a:r>
              <a:rPr lang="en-GB" sz="2000" dirty="0"/>
              <a:t>) </a:t>
            </a:r>
            <a:r>
              <a:rPr lang="en-GB" sz="2000" dirty="0" err="1"/>
              <a:t>ke</a:t>
            </a:r>
            <a:r>
              <a:rPr lang="en-GB" sz="2000" dirty="0"/>
              <a:t> </a:t>
            </a:r>
            <a:r>
              <a:rPr lang="en-GB" sz="2000" dirty="0" err="1" smtClean="0"/>
              <a:t>světové</a:t>
            </a:r>
            <a:r>
              <a:rPr lang="en-GB" sz="2000" dirty="0" smtClean="0"/>
              <a:t> </a:t>
            </a:r>
            <a:r>
              <a:rPr lang="en-GB" sz="2000" dirty="0" err="1" smtClean="0"/>
              <a:t>špičce</a:t>
            </a:r>
            <a:r>
              <a:rPr lang="en-GB" sz="2000" dirty="0" smtClean="0"/>
              <a:t> v</a:t>
            </a:r>
            <a:r>
              <a:rPr lang="cs-CZ" sz="2000" dirty="0" smtClean="0"/>
              <a:t> </a:t>
            </a:r>
            <a:r>
              <a:rPr lang="en-GB" sz="2000" dirty="0" err="1" smtClean="0"/>
              <a:t>cestovním</a:t>
            </a:r>
            <a:r>
              <a:rPr lang="en-GB" sz="2000" dirty="0" smtClean="0"/>
              <a:t> </a:t>
            </a:r>
            <a:r>
              <a:rPr lang="cs-CZ" sz="2000" dirty="0" smtClean="0"/>
              <a:t>r</a:t>
            </a:r>
            <a:r>
              <a:rPr lang="en-GB" sz="2000" dirty="0" err="1" smtClean="0"/>
              <a:t>uchu</a:t>
            </a:r>
            <a:r>
              <a:rPr lang="en-GB" sz="2000" dirty="0" smtClean="0"/>
              <a:t>.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 smtClean="0"/>
              <a:t>V </a:t>
            </a:r>
            <a:r>
              <a:rPr lang="en-GB" sz="2000" dirty="0" err="1" smtClean="0"/>
              <a:t>hlavním</a:t>
            </a:r>
            <a:r>
              <a:rPr lang="en-GB" sz="2000" dirty="0" smtClean="0"/>
              <a:t> </a:t>
            </a:r>
            <a:r>
              <a:rPr lang="en-GB" sz="2000" dirty="0" err="1" smtClean="0"/>
              <a:t>městě</a:t>
            </a:r>
            <a:r>
              <a:rPr lang="cs-CZ" sz="2000" dirty="0" smtClean="0"/>
              <a:t> </a:t>
            </a:r>
            <a:r>
              <a:rPr lang="en-GB" sz="2000" dirty="0" err="1" smtClean="0"/>
              <a:t>Baham</a:t>
            </a:r>
            <a:r>
              <a:rPr lang="en-GB" sz="2000" dirty="0" smtClean="0"/>
              <a:t> </a:t>
            </a:r>
            <a:r>
              <a:rPr lang="en-GB" sz="2000" dirty="0"/>
              <a:t>Nassau je </a:t>
            </a:r>
            <a:r>
              <a:rPr lang="en-GB" sz="2000" dirty="0" err="1" smtClean="0"/>
              <a:t>možno</a:t>
            </a:r>
            <a:r>
              <a:rPr lang="en-GB" sz="2000" dirty="0" smtClean="0"/>
              <a:t> </a:t>
            </a:r>
            <a:r>
              <a:rPr lang="en-GB" sz="2000" dirty="0" err="1"/>
              <a:t>okusit</a:t>
            </a:r>
            <a:r>
              <a:rPr lang="en-GB" sz="2000" dirty="0"/>
              <a:t> </a:t>
            </a:r>
            <a:r>
              <a:rPr lang="en-GB" sz="2000" dirty="0" err="1"/>
              <a:t>atmosféru</a:t>
            </a:r>
            <a:r>
              <a:rPr lang="en-GB" sz="2000" dirty="0"/>
              <a:t> </a:t>
            </a:r>
            <a:r>
              <a:rPr lang="en-GB" sz="2000" dirty="0" err="1"/>
              <a:t>pirátského</a:t>
            </a:r>
            <a:r>
              <a:rPr lang="en-GB" sz="2000" dirty="0"/>
              <a:t> </a:t>
            </a:r>
            <a:r>
              <a:rPr lang="en-GB" sz="2000" dirty="0" err="1" smtClean="0"/>
              <a:t>přístavu</a:t>
            </a:r>
            <a:r>
              <a:rPr lang="en-GB" sz="2000" dirty="0"/>
              <a:t>. Je </a:t>
            </a:r>
            <a:r>
              <a:rPr lang="en-GB" sz="2000" dirty="0" err="1" smtClean="0"/>
              <a:t>zde</a:t>
            </a:r>
            <a:r>
              <a:rPr lang="en-GB" sz="2000" dirty="0" smtClean="0"/>
              <a:t> </a:t>
            </a:r>
            <a:r>
              <a:rPr lang="cs-CZ" sz="2000" dirty="0" smtClean="0"/>
              <a:t>m</a:t>
            </a:r>
            <a:r>
              <a:rPr lang="en-GB" sz="2000" dirty="0" err="1" smtClean="0"/>
              <a:t>uzeum</a:t>
            </a:r>
            <a:r>
              <a:rPr lang="en-GB" sz="2000" dirty="0" smtClean="0"/>
              <a:t> s</a:t>
            </a:r>
            <a:r>
              <a:rPr lang="cs-CZ" sz="2000" dirty="0" smtClean="0"/>
              <a:t> </a:t>
            </a:r>
            <a:r>
              <a:rPr lang="en-GB" sz="2000" dirty="0" err="1" smtClean="0"/>
              <a:t>replikou</a:t>
            </a:r>
            <a:r>
              <a:rPr lang="en-GB" sz="2000" dirty="0" smtClean="0"/>
              <a:t> </a:t>
            </a:r>
            <a:r>
              <a:rPr lang="en-GB" sz="2000" dirty="0" err="1"/>
              <a:t>pirátské</a:t>
            </a:r>
            <a:r>
              <a:rPr lang="en-GB" sz="2000" dirty="0"/>
              <a:t> </a:t>
            </a:r>
            <a:r>
              <a:rPr lang="en-GB" sz="2000" dirty="0" err="1"/>
              <a:t>lodi</a:t>
            </a:r>
            <a:r>
              <a:rPr lang="en-GB" sz="2000" dirty="0"/>
              <a:t> Revenge, </a:t>
            </a:r>
            <a:r>
              <a:rPr lang="en-GB" sz="2000" dirty="0" err="1"/>
              <a:t>zajímavou</a:t>
            </a:r>
            <a:r>
              <a:rPr lang="en-GB" sz="2000" dirty="0"/>
              <a:t> </a:t>
            </a:r>
            <a:r>
              <a:rPr lang="en-GB" sz="2000" dirty="0" err="1"/>
              <a:t>expozicí</a:t>
            </a:r>
            <a:r>
              <a:rPr lang="en-GB" sz="2000" dirty="0"/>
              <a:t> a </a:t>
            </a:r>
            <a:r>
              <a:rPr lang="en-GB" sz="2000" dirty="0" err="1"/>
              <a:t>obchodem</a:t>
            </a:r>
            <a:r>
              <a:rPr lang="en-GB" sz="2000" dirty="0"/>
              <a:t> se </a:t>
            </a:r>
            <a:r>
              <a:rPr lang="en-GB" sz="2000" dirty="0" err="1" smtClean="0"/>
              <a:t>suvenýry</a:t>
            </a:r>
            <a:r>
              <a:rPr lang="en-GB" sz="2000" dirty="0"/>
              <a:t>. </a:t>
            </a:r>
            <a:r>
              <a:rPr lang="en-GB" sz="2000" dirty="0" smtClean="0"/>
              <a:t>O </a:t>
            </a:r>
            <a:r>
              <a:rPr lang="cs-CZ" sz="2000" dirty="0" smtClean="0"/>
              <a:t>t</a:t>
            </a:r>
            <a:r>
              <a:rPr lang="en-GB" sz="2000" dirty="0" err="1" smtClean="0"/>
              <a:t>omto</a:t>
            </a:r>
            <a:r>
              <a:rPr lang="en-GB" sz="2000" dirty="0" smtClean="0"/>
              <a:t> </a:t>
            </a:r>
            <a:r>
              <a:rPr lang="en-GB" sz="2000" dirty="0" err="1"/>
              <a:t>muzeu</a:t>
            </a:r>
            <a:r>
              <a:rPr lang="en-GB" sz="2000" dirty="0"/>
              <a:t> se </a:t>
            </a:r>
            <a:r>
              <a:rPr lang="en-GB" sz="2000" dirty="0" err="1"/>
              <a:t>tvrdí</a:t>
            </a:r>
            <a:r>
              <a:rPr lang="en-GB" sz="2000" dirty="0"/>
              <a:t>, </a:t>
            </a:r>
            <a:r>
              <a:rPr lang="en-GB" sz="2000" dirty="0" err="1" smtClean="0"/>
              <a:t>že</a:t>
            </a:r>
            <a:r>
              <a:rPr lang="en-GB" sz="2000" dirty="0" smtClean="0"/>
              <a:t> </a:t>
            </a:r>
            <a:r>
              <a:rPr lang="en-GB" sz="2000" dirty="0" err="1"/>
              <a:t>jeho</a:t>
            </a:r>
            <a:r>
              <a:rPr lang="en-GB" sz="2000" dirty="0"/>
              <a:t> </a:t>
            </a:r>
            <a:r>
              <a:rPr lang="en-GB" sz="2000" dirty="0" err="1" smtClean="0"/>
              <a:t>návštěva</a:t>
            </a:r>
            <a:r>
              <a:rPr lang="en-GB" sz="2000" dirty="0" smtClean="0"/>
              <a:t> </a:t>
            </a:r>
            <a:r>
              <a:rPr lang="en-GB" sz="2000" dirty="0"/>
              <a:t>pro </a:t>
            </a:r>
            <a:r>
              <a:rPr lang="en-GB" sz="2000" dirty="0" err="1"/>
              <a:t>turisty</a:t>
            </a:r>
            <a:r>
              <a:rPr lang="en-GB" sz="2000" dirty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smtClean="0"/>
              <a:t>Nassau </a:t>
            </a:r>
            <a:r>
              <a:rPr lang="en-GB" sz="2000" dirty="0"/>
              <a:t>je </a:t>
            </a:r>
            <a:r>
              <a:rPr lang="en-GB" sz="2000" dirty="0" err="1"/>
              <a:t>tím</a:t>
            </a:r>
            <a:r>
              <a:rPr lang="en-GB" sz="2000" dirty="0"/>
              <a:t>, </a:t>
            </a:r>
            <a:r>
              <a:rPr lang="en-GB" sz="2000" dirty="0" err="1" smtClean="0"/>
              <a:t>čím</a:t>
            </a:r>
            <a:r>
              <a:rPr lang="en-GB" sz="2000" dirty="0" smtClean="0"/>
              <a:t> </a:t>
            </a:r>
            <a:r>
              <a:rPr lang="en-GB" sz="2000" dirty="0"/>
              <a:t>pro </a:t>
            </a:r>
            <a:r>
              <a:rPr lang="en-GB" sz="2000" dirty="0" err="1"/>
              <a:t>turisty</a:t>
            </a:r>
            <a:r>
              <a:rPr lang="en-GB" sz="2000" dirty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Londýně</a:t>
            </a:r>
            <a:r>
              <a:rPr lang="cs-CZ" sz="2000" dirty="0" smtClean="0"/>
              <a:t> </a:t>
            </a:r>
            <a:r>
              <a:rPr lang="en-GB" sz="2000" dirty="0" err="1" smtClean="0"/>
              <a:t>Muzeum</a:t>
            </a:r>
            <a:r>
              <a:rPr lang="en-GB" sz="2000" dirty="0" smtClean="0"/>
              <a:t> Madame </a:t>
            </a:r>
            <a:r>
              <a:rPr lang="en-GB" sz="2000" dirty="0" err="1" smtClean="0"/>
              <a:t>Tussaud</a:t>
            </a:r>
            <a:r>
              <a:rPr lang="cs-CZ" sz="2000" dirty="0"/>
              <a:t> </a:t>
            </a:r>
            <a:r>
              <a:rPr lang="en-GB" sz="2000" dirty="0" smtClean="0"/>
              <a:t>(http</a:t>
            </a:r>
            <a:r>
              <a:rPr lang="en-GB" sz="2000" dirty="0"/>
              <a:t>://</a:t>
            </a:r>
            <a:r>
              <a:rPr lang="en-GB" sz="2000" dirty="0" smtClean="0"/>
              <a:t>www.pirates-of-nassau.com/home.htm)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2068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smtClean="0"/>
              <a:t>Použitá literatura</a:t>
            </a:r>
            <a:endParaRPr lang="en-GB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 smtClean="0"/>
              <a:t>Viz text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Mácha, P., </a:t>
            </a:r>
            <a:r>
              <a:rPr lang="cs-CZ" sz="2000" dirty="0" err="1"/>
              <a:t>Siwek</a:t>
            </a:r>
            <a:r>
              <a:rPr lang="cs-CZ" sz="2000" dirty="0"/>
              <a:t>, T. a J. Havrlant, 2011. Destinace </a:t>
            </a:r>
            <a:r>
              <a:rPr lang="cs-CZ" sz="2000" dirty="0" err="1"/>
              <a:t>cestovniho</a:t>
            </a:r>
            <a:r>
              <a:rPr lang="cs-CZ" sz="2000" dirty="0"/>
              <a:t> ruchu – Amerika. </a:t>
            </a:r>
            <a:r>
              <a:rPr lang="cs-CZ" sz="2000"/>
              <a:t>Ostravská univerzita, Ostrava.</a:t>
            </a:r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96137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07704" y="2067694"/>
            <a:ext cx="34916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 smtClean="0"/>
              <a:t>Děkuji za pozornost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Lokalizační předpoklady v Karibiku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/>
              <a:t>Podnebí</a:t>
            </a:r>
            <a:r>
              <a:rPr lang="en-GB" sz="2000" dirty="0"/>
              <a:t> je </a:t>
            </a:r>
            <a:r>
              <a:rPr lang="en-GB" sz="2000" dirty="0" err="1"/>
              <a:t>horké</a:t>
            </a:r>
            <a:r>
              <a:rPr lang="en-GB" sz="2000" dirty="0"/>
              <a:t>, </a:t>
            </a:r>
            <a:r>
              <a:rPr lang="en-GB" sz="2000" dirty="0" err="1"/>
              <a:t>oceánské</a:t>
            </a:r>
            <a:r>
              <a:rPr lang="en-GB" sz="2000" dirty="0"/>
              <a:t>, </a:t>
            </a:r>
            <a:r>
              <a:rPr lang="en-GB" sz="2000" dirty="0" smtClean="0"/>
              <a:t>s</a:t>
            </a:r>
            <a:r>
              <a:rPr lang="cs-CZ" sz="2000" dirty="0" smtClean="0"/>
              <a:t> </a:t>
            </a:r>
            <a:r>
              <a:rPr lang="en-GB" sz="2000" dirty="0" err="1" smtClean="0"/>
              <a:t>malými</a:t>
            </a:r>
            <a:r>
              <a:rPr lang="en-GB" sz="2000" dirty="0" smtClean="0"/>
              <a:t> </a:t>
            </a:r>
            <a:r>
              <a:rPr lang="en-GB" sz="2000" dirty="0" err="1"/>
              <a:t>amplitudami</a:t>
            </a:r>
            <a:r>
              <a:rPr lang="en-GB" sz="2000" dirty="0"/>
              <a:t> </a:t>
            </a:r>
            <a:r>
              <a:rPr lang="en-GB" sz="2000" dirty="0" err="1"/>
              <a:t>teplot</a:t>
            </a:r>
            <a:r>
              <a:rPr lang="en-GB" sz="2000" dirty="0"/>
              <a:t>. Na </a:t>
            </a:r>
            <a:r>
              <a:rPr lang="en-GB" sz="2000" dirty="0" err="1"/>
              <a:t>ostrovech</a:t>
            </a:r>
            <a:r>
              <a:rPr lang="en-GB" sz="2000" dirty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 smtClean="0"/>
              <a:t>překrásné</a:t>
            </a:r>
            <a:r>
              <a:rPr lang="en-GB" sz="2000" dirty="0" smtClean="0"/>
              <a:t> </a:t>
            </a:r>
            <a:r>
              <a:rPr lang="cs-CZ" sz="2000" dirty="0" smtClean="0"/>
              <a:t>p</a:t>
            </a:r>
            <a:r>
              <a:rPr lang="en-GB" sz="2000" dirty="0" err="1" smtClean="0"/>
              <a:t>láže</a:t>
            </a:r>
            <a:r>
              <a:rPr lang="en-GB" sz="2000" dirty="0" smtClean="0"/>
              <a:t> </a:t>
            </a:r>
            <a:r>
              <a:rPr lang="en-GB" sz="2000" dirty="0" err="1"/>
              <a:t>vhodné</a:t>
            </a:r>
            <a:r>
              <a:rPr lang="en-GB" sz="2000" dirty="0"/>
              <a:t> </a:t>
            </a:r>
            <a:r>
              <a:rPr lang="en-GB" sz="2000" dirty="0" smtClean="0"/>
              <a:t>k</a:t>
            </a:r>
            <a:r>
              <a:rPr lang="cs-CZ" sz="2000" dirty="0" smtClean="0"/>
              <a:t> </a:t>
            </a:r>
            <a:r>
              <a:rPr lang="en-GB" sz="2000" dirty="0" err="1" smtClean="0"/>
              <a:t>rekreačnímu</a:t>
            </a:r>
            <a:r>
              <a:rPr lang="en-GB" sz="2000" dirty="0" smtClean="0"/>
              <a:t> </a:t>
            </a:r>
            <a:r>
              <a:rPr lang="en-GB" sz="2000" dirty="0" err="1" smtClean="0"/>
              <a:t>využití</a:t>
            </a:r>
            <a:r>
              <a:rPr lang="en-GB" sz="2000" dirty="0"/>
              <a:t>. </a:t>
            </a:r>
            <a:r>
              <a:rPr lang="en-GB" sz="2000" dirty="0" err="1"/>
              <a:t>Ostrovy</a:t>
            </a:r>
            <a:r>
              <a:rPr lang="en-GB" sz="2000" dirty="0"/>
              <a:t> </a:t>
            </a:r>
            <a:r>
              <a:rPr lang="en-GB" sz="2000" dirty="0" smtClean="0"/>
              <a:t>s</a:t>
            </a:r>
            <a:r>
              <a:rPr lang="cs-CZ" sz="2000" dirty="0" smtClean="0"/>
              <a:t> </a:t>
            </a:r>
            <a:r>
              <a:rPr lang="en-GB" sz="2000" dirty="0" err="1" smtClean="0"/>
              <a:t>vysokými</a:t>
            </a:r>
            <a:r>
              <a:rPr lang="en-GB" sz="2000" dirty="0" smtClean="0"/>
              <a:t> </a:t>
            </a:r>
            <a:r>
              <a:rPr lang="en-GB" sz="2000" dirty="0" err="1"/>
              <a:t>horami</a:t>
            </a:r>
            <a:r>
              <a:rPr lang="en-GB" sz="2000" dirty="0"/>
              <a:t> </a:t>
            </a:r>
            <a:r>
              <a:rPr lang="en-GB" sz="2000" dirty="0" err="1"/>
              <a:t>mají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 smtClean="0"/>
              <a:t>návětrné</a:t>
            </a:r>
            <a:r>
              <a:rPr lang="en-GB" sz="2000" dirty="0" smtClean="0"/>
              <a:t> </a:t>
            </a:r>
            <a:r>
              <a:rPr lang="en-GB" sz="2000" dirty="0" err="1" smtClean="0"/>
              <a:t>straně</a:t>
            </a:r>
            <a:r>
              <a:rPr lang="cs-CZ" sz="2000" dirty="0" smtClean="0"/>
              <a:t> </a:t>
            </a:r>
            <a:r>
              <a:rPr lang="en-GB" sz="2000" dirty="0" err="1" smtClean="0"/>
              <a:t>obvykle</a:t>
            </a:r>
            <a:r>
              <a:rPr lang="en-GB" sz="2000" dirty="0" smtClean="0"/>
              <a:t> </a:t>
            </a:r>
            <a:r>
              <a:rPr lang="en-GB" sz="2000" dirty="0" err="1"/>
              <a:t>vysoké</a:t>
            </a:r>
            <a:r>
              <a:rPr lang="en-GB" sz="2000" dirty="0"/>
              <a:t> </a:t>
            </a:r>
            <a:r>
              <a:rPr lang="en-GB" sz="2000" dirty="0" err="1" smtClean="0"/>
              <a:t>srážky</a:t>
            </a:r>
            <a:r>
              <a:rPr lang="en-GB" sz="2000" dirty="0" smtClean="0"/>
              <a:t> </a:t>
            </a:r>
            <a:r>
              <a:rPr lang="en-GB" sz="2000" dirty="0"/>
              <a:t>(</a:t>
            </a:r>
            <a:r>
              <a:rPr lang="en-GB" sz="2000" dirty="0" err="1" smtClean="0"/>
              <a:t>například</a:t>
            </a:r>
            <a:r>
              <a:rPr lang="cs-CZ" sz="2000" dirty="0" smtClean="0"/>
              <a:t> </a:t>
            </a:r>
            <a:r>
              <a:rPr lang="en-GB" sz="2000" dirty="0" smtClean="0"/>
              <a:t>5400 </a:t>
            </a:r>
            <a:r>
              <a:rPr lang="en-GB" sz="2000" dirty="0"/>
              <a:t>mm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smtClean="0"/>
              <a:t>Blue </a:t>
            </a:r>
            <a:r>
              <a:rPr lang="en-GB" sz="2000" dirty="0"/>
              <a:t>Mts.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Jamajce</a:t>
            </a:r>
            <a:r>
              <a:rPr lang="en-GB" sz="2000" dirty="0"/>
              <a:t>) a </a:t>
            </a:r>
            <a:r>
              <a:rPr lang="en-GB" sz="2000" dirty="0" err="1"/>
              <a:t>bujnou</a:t>
            </a:r>
            <a:r>
              <a:rPr lang="en-GB" sz="2000" dirty="0"/>
              <a:t> </a:t>
            </a:r>
            <a:r>
              <a:rPr lang="en-GB" sz="2000" dirty="0" err="1" smtClean="0"/>
              <a:t>egetaci</a:t>
            </a:r>
            <a:r>
              <a:rPr lang="en-GB" sz="2000" dirty="0"/>
              <a:t>, </a:t>
            </a:r>
            <a:r>
              <a:rPr lang="en-GB" sz="2000" dirty="0" err="1" smtClean="0"/>
              <a:t>ploché</a:t>
            </a:r>
            <a:r>
              <a:rPr lang="en-GB" sz="2000" dirty="0" smtClean="0"/>
              <a:t> </a:t>
            </a:r>
            <a:r>
              <a:rPr lang="en-GB" sz="2000" dirty="0" err="1"/>
              <a:t>ostrovy</a:t>
            </a:r>
            <a:r>
              <a:rPr lang="en-GB" sz="2000" dirty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 smtClean="0"/>
              <a:t>většinou</a:t>
            </a:r>
            <a:r>
              <a:rPr lang="en-GB" sz="2000" dirty="0" smtClean="0"/>
              <a:t> </a:t>
            </a:r>
            <a:r>
              <a:rPr lang="en-GB" sz="2000" dirty="0" err="1"/>
              <a:t>suché</a:t>
            </a:r>
            <a:r>
              <a:rPr lang="en-GB" sz="2000" dirty="0"/>
              <a:t> </a:t>
            </a:r>
            <a:r>
              <a:rPr lang="en-GB" sz="2000" dirty="0" smtClean="0"/>
              <a:t>(</a:t>
            </a:r>
            <a:r>
              <a:rPr lang="en-GB" sz="2000" dirty="0" err="1" smtClean="0"/>
              <a:t>Bahamy</a:t>
            </a:r>
            <a:r>
              <a:rPr lang="en-GB" sz="2000" dirty="0"/>
              <a:t>).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Vyskytuje</a:t>
            </a:r>
            <a:r>
              <a:rPr lang="en-GB" sz="2000" dirty="0" smtClean="0"/>
              <a:t> </a:t>
            </a:r>
            <a:r>
              <a:rPr lang="en-GB" sz="2000" dirty="0"/>
              <a:t>se </a:t>
            </a:r>
            <a:r>
              <a:rPr lang="en-GB" sz="2000" dirty="0" err="1"/>
              <a:t>zde</a:t>
            </a:r>
            <a:r>
              <a:rPr lang="en-GB" sz="2000" dirty="0"/>
              <a:t> </a:t>
            </a:r>
            <a:r>
              <a:rPr lang="en-GB" sz="2000" dirty="0" err="1" smtClean="0"/>
              <a:t>řada</a:t>
            </a:r>
            <a:r>
              <a:rPr lang="en-GB" sz="2000" dirty="0" smtClean="0"/>
              <a:t> </a:t>
            </a:r>
            <a:r>
              <a:rPr lang="cs-CZ" sz="2000" dirty="0" smtClean="0"/>
              <a:t>e</a:t>
            </a:r>
            <a:r>
              <a:rPr lang="en-GB" sz="2000" dirty="0" err="1" smtClean="0"/>
              <a:t>xtrémních</a:t>
            </a:r>
            <a:r>
              <a:rPr lang="en-GB" sz="2000" dirty="0" smtClean="0"/>
              <a:t> </a:t>
            </a:r>
            <a:r>
              <a:rPr lang="cs-CZ" sz="2000" dirty="0" smtClean="0"/>
              <a:t>p</a:t>
            </a:r>
            <a:r>
              <a:rPr lang="en-GB" sz="2000" dirty="0" err="1" smtClean="0"/>
              <a:t>řírodních</a:t>
            </a:r>
            <a:r>
              <a:rPr lang="en-GB" sz="2000" dirty="0" smtClean="0"/>
              <a:t> </a:t>
            </a:r>
            <a:r>
              <a:rPr lang="en-GB" sz="2000" dirty="0" err="1" smtClean="0"/>
              <a:t>jevů</a:t>
            </a:r>
            <a:r>
              <a:rPr lang="en-GB" sz="2000" dirty="0" smtClean="0"/>
              <a:t>, </a:t>
            </a:r>
            <a:r>
              <a:rPr lang="en-GB" sz="2000" dirty="0" err="1"/>
              <a:t>jako</a:t>
            </a:r>
            <a:r>
              <a:rPr lang="en-GB" sz="2000" dirty="0"/>
              <a:t> </a:t>
            </a:r>
            <a:r>
              <a:rPr lang="en-GB" sz="2000" dirty="0" err="1" smtClean="0"/>
              <a:t>například</a:t>
            </a:r>
            <a:r>
              <a:rPr lang="cs-CZ" sz="2000" dirty="0" smtClean="0"/>
              <a:t> </a:t>
            </a:r>
            <a:r>
              <a:rPr lang="en-GB" sz="2000" dirty="0" err="1" smtClean="0"/>
              <a:t>ničivé</a:t>
            </a:r>
            <a:r>
              <a:rPr lang="en-GB" sz="2000" dirty="0" smtClean="0"/>
              <a:t> </a:t>
            </a:r>
            <a:r>
              <a:rPr lang="en-GB" sz="2000" dirty="0" err="1"/>
              <a:t>tropické</a:t>
            </a:r>
            <a:r>
              <a:rPr lang="en-GB" sz="2000" dirty="0"/>
              <a:t> </a:t>
            </a:r>
            <a:r>
              <a:rPr lang="en-GB" sz="2000" dirty="0" err="1"/>
              <a:t>cyklóny</a:t>
            </a:r>
            <a:r>
              <a:rPr lang="en-GB" sz="2000" dirty="0"/>
              <a:t>, </a:t>
            </a:r>
            <a:r>
              <a:rPr lang="en-GB" sz="2000" dirty="0" err="1"/>
              <a:t>aktivní</a:t>
            </a:r>
            <a:r>
              <a:rPr lang="en-GB" sz="2000" dirty="0"/>
              <a:t> </a:t>
            </a:r>
            <a:r>
              <a:rPr lang="en-GB" sz="2000" dirty="0" err="1"/>
              <a:t>sopky</a:t>
            </a:r>
            <a:r>
              <a:rPr lang="en-GB" sz="2000" dirty="0"/>
              <a:t> a </a:t>
            </a:r>
            <a:r>
              <a:rPr lang="en-GB" sz="2000" dirty="0" err="1" smtClean="0"/>
              <a:t>zemětřesení</a:t>
            </a:r>
            <a:r>
              <a:rPr lang="en-GB" sz="2000" dirty="0"/>
              <a:t>. </a:t>
            </a:r>
            <a:r>
              <a:rPr lang="en-GB" sz="2000" dirty="0" err="1"/>
              <a:t>Tyto</a:t>
            </a:r>
            <a:r>
              <a:rPr lang="en-GB" sz="2000" dirty="0"/>
              <a:t> </a:t>
            </a:r>
            <a:r>
              <a:rPr lang="cs-CZ" sz="2000" dirty="0" smtClean="0"/>
              <a:t>j</a:t>
            </a:r>
            <a:r>
              <a:rPr lang="en-GB" sz="2000" dirty="0" err="1" smtClean="0"/>
              <a:t>evy</a:t>
            </a:r>
            <a:r>
              <a:rPr lang="en-GB" sz="2000" dirty="0" smtClean="0"/>
              <a:t> </a:t>
            </a:r>
            <a:r>
              <a:rPr lang="en-GB" sz="2000" dirty="0" err="1" smtClean="0"/>
              <a:t>vytvářejí</a:t>
            </a:r>
            <a:r>
              <a:rPr lang="en-GB" sz="2000" dirty="0" smtClean="0"/>
              <a:t> </a:t>
            </a:r>
            <a:r>
              <a:rPr lang="en-GB" sz="2000" dirty="0" err="1" smtClean="0"/>
              <a:t>nádherné</a:t>
            </a:r>
            <a:r>
              <a:rPr lang="en-GB" sz="2000" dirty="0" smtClean="0"/>
              <a:t> </a:t>
            </a:r>
            <a:r>
              <a:rPr lang="en-GB" sz="2000" dirty="0" err="1"/>
              <a:t>scenérie</a:t>
            </a:r>
            <a:r>
              <a:rPr lang="en-GB" sz="2000" dirty="0"/>
              <a:t> a </a:t>
            </a:r>
            <a:r>
              <a:rPr lang="en-GB" sz="2000" dirty="0" err="1" smtClean="0"/>
              <a:t>zvyšují</a:t>
            </a:r>
            <a:r>
              <a:rPr lang="en-GB" sz="2000" dirty="0" smtClean="0"/>
              <a:t> </a:t>
            </a:r>
            <a:r>
              <a:rPr lang="en-GB" sz="2000" dirty="0" err="1"/>
              <a:t>atraktivitu</a:t>
            </a:r>
            <a:r>
              <a:rPr lang="en-GB" sz="2000" dirty="0"/>
              <a:t> pro </a:t>
            </a:r>
            <a:r>
              <a:rPr lang="en-GB" sz="2000" dirty="0" err="1"/>
              <a:t>turisty</a:t>
            </a:r>
            <a:r>
              <a:rPr lang="en-GB" sz="2000" dirty="0"/>
              <a:t>, ale </a:t>
            </a:r>
            <a:r>
              <a:rPr lang="en-GB" sz="2000" dirty="0" err="1" smtClean="0"/>
              <a:t>zároveň</a:t>
            </a:r>
            <a:r>
              <a:rPr lang="cs-CZ" sz="2000" dirty="0" smtClean="0"/>
              <a:t> </a:t>
            </a:r>
            <a:r>
              <a:rPr lang="en-GB" sz="2000" dirty="0" err="1" smtClean="0"/>
              <a:t>představují</a:t>
            </a:r>
            <a:r>
              <a:rPr lang="en-GB" sz="2000" dirty="0" smtClean="0"/>
              <a:t> </a:t>
            </a:r>
            <a:r>
              <a:rPr lang="en-GB" sz="2000" dirty="0" err="1" smtClean="0"/>
              <a:t>i</a:t>
            </a:r>
            <a:r>
              <a:rPr lang="en-GB" sz="2000" dirty="0" smtClean="0"/>
              <a:t> </a:t>
            </a:r>
            <a:r>
              <a:rPr lang="cs-CZ" sz="2000" dirty="0" smtClean="0"/>
              <a:t>ji</a:t>
            </a:r>
            <a:r>
              <a:rPr lang="en-GB" sz="2000" dirty="0" err="1" smtClean="0"/>
              <a:t>sté</a:t>
            </a:r>
            <a:r>
              <a:rPr lang="en-GB" sz="2000" dirty="0" smtClean="0"/>
              <a:t> </a:t>
            </a:r>
            <a:r>
              <a:rPr lang="en-GB" sz="2000" dirty="0" err="1" smtClean="0"/>
              <a:t>ohrožení</a:t>
            </a:r>
            <a:r>
              <a:rPr lang="en-GB" sz="2000" dirty="0"/>
              <a:t>. </a:t>
            </a:r>
            <a:r>
              <a:rPr lang="en-GB" sz="2000" dirty="0" err="1" smtClean="0"/>
              <a:t>Přesto</a:t>
            </a:r>
            <a:r>
              <a:rPr lang="en-GB" sz="2000" dirty="0" smtClean="0"/>
              <a:t> </a:t>
            </a:r>
            <a:r>
              <a:rPr lang="en-GB" sz="2000" dirty="0"/>
              <a:t>je to </a:t>
            </a:r>
            <a:r>
              <a:rPr lang="en-GB" sz="2000" dirty="0" err="1" smtClean="0"/>
              <a:t>jedna</a:t>
            </a:r>
            <a:r>
              <a:rPr lang="en-GB" sz="2000" dirty="0" smtClean="0"/>
              <a:t> </a:t>
            </a:r>
            <a:r>
              <a:rPr lang="cs-CZ" sz="2000" dirty="0"/>
              <a:t>z</a:t>
            </a:r>
            <a:r>
              <a:rPr lang="cs-CZ" sz="2000" dirty="0" smtClean="0"/>
              <a:t> </a:t>
            </a:r>
            <a:r>
              <a:rPr lang="en-GB" sz="2000" dirty="0" err="1" smtClean="0"/>
              <a:t>hlavních</a:t>
            </a:r>
            <a:r>
              <a:rPr lang="en-GB" sz="2000" dirty="0" smtClean="0"/>
              <a:t> </a:t>
            </a:r>
            <a:r>
              <a:rPr lang="en-GB" sz="2000" dirty="0" err="1" smtClean="0"/>
              <a:t>turistických</a:t>
            </a:r>
            <a:r>
              <a:rPr lang="en-GB" sz="2000" dirty="0" smtClean="0"/>
              <a:t> </a:t>
            </a:r>
            <a:r>
              <a:rPr lang="en-GB" sz="2000" dirty="0" err="1"/>
              <a:t>oblastí</a:t>
            </a:r>
            <a:r>
              <a:rPr lang="en-GB" sz="2000" dirty="0"/>
              <a:t> </a:t>
            </a:r>
            <a:r>
              <a:rPr lang="en-GB" sz="2000" dirty="0" err="1" smtClean="0"/>
              <a:t>světa</a:t>
            </a:r>
            <a:r>
              <a:rPr lang="en-GB" sz="2000" dirty="0"/>
              <a:t>, </a:t>
            </a:r>
            <a:r>
              <a:rPr lang="en-GB" sz="2000" dirty="0" err="1"/>
              <a:t>která</a:t>
            </a:r>
            <a:r>
              <a:rPr lang="en-GB" sz="2000" dirty="0"/>
              <a:t> </a:t>
            </a:r>
            <a:r>
              <a:rPr lang="en-GB" sz="2000" dirty="0" err="1" smtClean="0"/>
              <a:t>slouží</a:t>
            </a:r>
            <a:r>
              <a:rPr lang="en-GB" sz="2000" dirty="0" smtClean="0"/>
              <a:t> </a:t>
            </a:r>
            <a:r>
              <a:rPr lang="en-GB" sz="2000" dirty="0" err="1" smtClean="0"/>
              <a:t>především</a:t>
            </a:r>
            <a:r>
              <a:rPr lang="en-GB" sz="2000" dirty="0" smtClean="0"/>
              <a:t> </a:t>
            </a:r>
            <a:r>
              <a:rPr lang="en-GB" sz="2000" dirty="0" err="1" smtClean="0"/>
              <a:t>turistům</a:t>
            </a:r>
            <a:r>
              <a:rPr lang="en-GB" sz="2000" dirty="0" smtClean="0"/>
              <a:t> </a:t>
            </a:r>
            <a:r>
              <a:rPr lang="en-GB" sz="2000" dirty="0" err="1"/>
              <a:t>ze</a:t>
            </a:r>
            <a:r>
              <a:rPr lang="en-GB" sz="2000" dirty="0"/>
              <a:t> </a:t>
            </a:r>
            <a:r>
              <a:rPr lang="en-GB" sz="2000" dirty="0" err="1" smtClean="0"/>
              <a:t>Severní</a:t>
            </a:r>
            <a:r>
              <a:rPr lang="en-GB" sz="2000" dirty="0" smtClean="0"/>
              <a:t> </a:t>
            </a:r>
            <a:r>
              <a:rPr lang="en-GB" sz="2000" dirty="0" err="1"/>
              <a:t>Ameriky</a:t>
            </a:r>
            <a:r>
              <a:rPr lang="en-GB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655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/>
              <a:t>Lokalizační předpoklady v Karibiku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/>
              <a:t>Hlavní </a:t>
            </a:r>
            <a:r>
              <a:rPr lang="en-GB" sz="2000" dirty="0" err="1" smtClean="0"/>
              <a:t>lokalizační</a:t>
            </a:r>
            <a:r>
              <a:rPr lang="en-GB" sz="2000" dirty="0" smtClean="0"/>
              <a:t> </a:t>
            </a:r>
            <a:r>
              <a:rPr lang="en-GB" sz="2000" dirty="0" err="1" smtClean="0"/>
              <a:t>předpoklady</a:t>
            </a:r>
            <a:r>
              <a:rPr lang="en-GB" sz="2000" dirty="0" smtClean="0"/>
              <a:t> </a:t>
            </a:r>
            <a:r>
              <a:rPr lang="en-GB" sz="2000" dirty="0" err="1"/>
              <a:t>Karibiku</a:t>
            </a:r>
            <a:r>
              <a:rPr lang="en-GB" sz="2000" dirty="0"/>
              <a:t> </a:t>
            </a:r>
            <a:r>
              <a:rPr lang="en-GB" sz="2000" dirty="0" err="1"/>
              <a:t>mají</a:t>
            </a:r>
            <a:r>
              <a:rPr lang="en-GB" sz="2000" dirty="0"/>
              <a:t> </a:t>
            </a:r>
            <a:r>
              <a:rPr lang="en-GB" sz="2000" dirty="0" err="1" smtClean="0"/>
              <a:t>přírodní</a:t>
            </a:r>
            <a:r>
              <a:rPr lang="en-GB" sz="2000" dirty="0" smtClean="0"/>
              <a:t> </a:t>
            </a:r>
            <a:r>
              <a:rPr lang="en-GB" sz="2000" dirty="0" err="1" smtClean="0"/>
              <a:t>charakter</a:t>
            </a:r>
            <a:r>
              <a:rPr lang="en-GB" sz="2000" dirty="0" smtClean="0"/>
              <a:t>: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Příjemné</a:t>
            </a:r>
            <a:r>
              <a:rPr lang="en-GB" sz="2000" dirty="0" smtClean="0"/>
              <a:t> </a:t>
            </a:r>
            <a:r>
              <a:rPr lang="en-GB" sz="2000" dirty="0" err="1"/>
              <a:t>podnebí</a:t>
            </a:r>
            <a:r>
              <a:rPr lang="en-GB" sz="2000" dirty="0"/>
              <a:t> </a:t>
            </a:r>
            <a:r>
              <a:rPr lang="en-GB" sz="2000" dirty="0" err="1"/>
              <a:t>po</a:t>
            </a:r>
            <a:r>
              <a:rPr lang="en-GB" sz="2000" dirty="0"/>
              <a:t> </a:t>
            </a:r>
            <a:r>
              <a:rPr lang="en-GB" sz="2000" dirty="0" err="1" smtClean="0"/>
              <a:t>celýrok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Čistá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 smtClean="0"/>
              <a:t>průmyslem</a:t>
            </a:r>
            <a:r>
              <a:rPr lang="en-GB" sz="2000" dirty="0" smtClean="0"/>
              <a:t> </a:t>
            </a:r>
            <a:r>
              <a:rPr lang="en-GB" sz="2000" dirty="0" err="1" smtClean="0"/>
              <a:t>neznečištěná</a:t>
            </a:r>
            <a:r>
              <a:rPr lang="en-GB" sz="2000" dirty="0" smtClean="0"/>
              <a:t> </a:t>
            </a:r>
            <a:r>
              <a:rPr lang="en-GB" sz="2000" dirty="0" err="1" smtClean="0"/>
              <a:t>příroda</a:t>
            </a:r>
            <a:r>
              <a:rPr lang="en-GB" sz="2000" dirty="0" smtClean="0"/>
              <a:t> –</a:t>
            </a:r>
            <a:r>
              <a:rPr lang="en-GB" sz="2000" dirty="0" err="1" smtClean="0"/>
              <a:t>včetněmořské</a:t>
            </a:r>
            <a:r>
              <a:rPr lang="en-GB" sz="2000" dirty="0" smtClean="0"/>
              <a:t> </a:t>
            </a:r>
            <a:r>
              <a:rPr lang="en-GB" sz="2000" dirty="0" err="1" smtClean="0"/>
              <a:t>vody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Velká</a:t>
            </a:r>
            <a:r>
              <a:rPr lang="en-GB" sz="2000" dirty="0" smtClean="0"/>
              <a:t> </a:t>
            </a:r>
            <a:r>
              <a:rPr lang="en-GB" sz="2000" dirty="0" err="1"/>
              <a:t>rozmanitost</a:t>
            </a:r>
            <a:r>
              <a:rPr lang="en-GB" sz="2000" dirty="0"/>
              <a:t> </a:t>
            </a:r>
            <a:r>
              <a:rPr lang="en-GB" sz="2000" dirty="0" err="1" smtClean="0"/>
              <a:t>přírodních</a:t>
            </a:r>
            <a:r>
              <a:rPr lang="en-GB" sz="2000" dirty="0" smtClean="0"/>
              <a:t> </a:t>
            </a:r>
            <a:r>
              <a:rPr lang="en-GB" sz="2000" dirty="0" err="1" smtClean="0"/>
              <a:t>prvkůna</a:t>
            </a:r>
            <a:r>
              <a:rPr lang="en-GB" sz="2000" dirty="0" smtClean="0"/>
              <a:t> </a:t>
            </a:r>
            <a:r>
              <a:rPr lang="en-GB" sz="2000" dirty="0" err="1"/>
              <a:t>malé</a:t>
            </a:r>
            <a:r>
              <a:rPr lang="en-GB" sz="2000" dirty="0"/>
              <a:t> </a:t>
            </a:r>
            <a:r>
              <a:rPr lang="en-GB" sz="2000" dirty="0" err="1" smtClean="0"/>
              <a:t>ploše</a:t>
            </a:r>
            <a:r>
              <a:rPr lang="en-GB" sz="2000" dirty="0" smtClean="0"/>
              <a:t> </a:t>
            </a:r>
            <a:r>
              <a:rPr lang="en-GB" sz="2000" dirty="0" err="1" smtClean="0"/>
              <a:t>ostrovů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Dlouhá</a:t>
            </a:r>
            <a:r>
              <a:rPr lang="en-GB" sz="2000" dirty="0" smtClean="0"/>
              <a:t> </a:t>
            </a:r>
            <a:r>
              <a:rPr lang="en-GB" sz="2000" dirty="0" err="1" smtClean="0"/>
              <a:t>pobřežní</a:t>
            </a:r>
            <a:r>
              <a:rPr lang="en-GB" sz="2000" dirty="0" smtClean="0"/>
              <a:t> </a:t>
            </a:r>
            <a:r>
              <a:rPr lang="en-GB" sz="2000" dirty="0" err="1" smtClean="0"/>
              <a:t>čára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/>
              <a:t>velmi</a:t>
            </a:r>
            <a:r>
              <a:rPr lang="en-GB" sz="2000" dirty="0"/>
              <a:t> </a:t>
            </a:r>
            <a:r>
              <a:rPr lang="en-GB" sz="2000" dirty="0" err="1" smtClean="0"/>
              <a:t>četné</a:t>
            </a:r>
            <a:r>
              <a:rPr lang="en-GB" sz="2000" dirty="0" smtClean="0"/>
              <a:t> </a:t>
            </a:r>
            <a:r>
              <a:rPr lang="en-GB" sz="2000" dirty="0" err="1" smtClean="0"/>
              <a:t>pláže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4014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/>
              <a:t>Lokalizační předpoklady v Karibiku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/>
              <a:t>Ke </a:t>
            </a:r>
            <a:r>
              <a:rPr lang="en-GB" sz="2000" dirty="0" err="1" smtClean="0"/>
              <a:t>kulturně-historickým</a:t>
            </a:r>
            <a:r>
              <a:rPr lang="en-GB" sz="2000" dirty="0" smtClean="0"/>
              <a:t> </a:t>
            </a:r>
            <a:r>
              <a:rPr lang="en-GB" sz="2000" dirty="0" err="1" smtClean="0"/>
              <a:t>lokalizačním</a:t>
            </a:r>
            <a:r>
              <a:rPr lang="en-GB" sz="2000" dirty="0" smtClean="0"/>
              <a:t> </a:t>
            </a:r>
            <a:r>
              <a:rPr lang="en-GB" sz="2000" dirty="0" err="1" smtClean="0"/>
              <a:t>předpokladům</a:t>
            </a:r>
            <a:r>
              <a:rPr lang="en-GB" sz="2000" dirty="0" smtClean="0"/>
              <a:t> </a:t>
            </a:r>
            <a:r>
              <a:rPr lang="en-GB" sz="2000" dirty="0" err="1"/>
              <a:t>Karibiku</a:t>
            </a:r>
            <a:r>
              <a:rPr lang="en-GB" sz="2000" dirty="0"/>
              <a:t> </a:t>
            </a:r>
            <a:r>
              <a:rPr lang="en-GB" sz="2000" dirty="0" err="1" smtClean="0"/>
              <a:t>patří</a:t>
            </a:r>
            <a:r>
              <a:rPr lang="en-GB" sz="2000" dirty="0" smtClean="0"/>
              <a:t> </a:t>
            </a:r>
            <a:r>
              <a:rPr lang="en-GB" sz="2000" dirty="0" err="1" smtClean="0"/>
              <a:t>především</a:t>
            </a:r>
            <a:r>
              <a:rPr lang="en-GB" sz="2000" dirty="0" smtClean="0"/>
              <a:t>: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Místní</a:t>
            </a:r>
            <a:r>
              <a:rPr lang="en-GB" sz="2000" dirty="0" smtClean="0"/>
              <a:t> </a:t>
            </a:r>
            <a:r>
              <a:rPr lang="en-GB" sz="2000" dirty="0" err="1"/>
              <a:t>kultura</a:t>
            </a:r>
            <a:r>
              <a:rPr lang="en-GB" sz="2000" dirty="0"/>
              <a:t> </a:t>
            </a:r>
            <a:r>
              <a:rPr lang="en-GB" sz="2000" dirty="0" err="1"/>
              <a:t>vzniklá</a:t>
            </a:r>
            <a:r>
              <a:rPr lang="en-GB" sz="2000" dirty="0"/>
              <a:t> </a:t>
            </a:r>
            <a:r>
              <a:rPr lang="en-GB" sz="2000" dirty="0" err="1" smtClean="0"/>
              <a:t>míšením</a:t>
            </a:r>
            <a:r>
              <a:rPr lang="en-GB" sz="2000" dirty="0" smtClean="0"/>
              <a:t> </a:t>
            </a:r>
            <a:r>
              <a:rPr lang="en-GB" sz="2000" dirty="0" err="1" smtClean="0"/>
              <a:t>evropských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 smtClean="0"/>
              <a:t>afrických</a:t>
            </a:r>
            <a:r>
              <a:rPr lang="en-GB" sz="2000" dirty="0" smtClean="0"/>
              <a:t> </a:t>
            </a:r>
            <a:r>
              <a:rPr lang="en-GB" sz="2000" dirty="0" err="1" smtClean="0"/>
              <a:t>prvků</a:t>
            </a: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Zajímavá</a:t>
            </a:r>
            <a:r>
              <a:rPr lang="en-GB" sz="2000" dirty="0" smtClean="0"/>
              <a:t> </a:t>
            </a:r>
            <a:r>
              <a:rPr lang="en-GB" sz="2000" dirty="0" err="1"/>
              <a:t>moderní</a:t>
            </a:r>
            <a:r>
              <a:rPr lang="en-GB" sz="2000" dirty="0"/>
              <a:t> </a:t>
            </a:r>
            <a:r>
              <a:rPr lang="en-GB" sz="2000" dirty="0" err="1" smtClean="0"/>
              <a:t>populární</a:t>
            </a:r>
            <a:r>
              <a:rPr lang="en-GB" sz="2000" dirty="0" smtClean="0"/>
              <a:t> </a:t>
            </a:r>
            <a:r>
              <a:rPr lang="en-GB" sz="2000" dirty="0" err="1"/>
              <a:t>hudba</a:t>
            </a:r>
            <a:r>
              <a:rPr lang="en-GB" sz="2000" dirty="0"/>
              <a:t> (</a:t>
            </a:r>
            <a:r>
              <a:rPr lang="en-GB" sz="2000" dirty="0" err="1" smtClean="0"/>
              <a:t>například</a:t>
            </a:r>
            <a:r>
              <a:rPr lang="cs-CZ" sz="2000" dirty="0" smtClean="0"/>
              <a:t> </a:t>
            </a:r>
            <a:r>
              <a:rPr lang="en-GB" sz="2000" dirty="0" smtClean="0"/>
              <a:t>reggae</a:t>
            </a:r>
            <a:r>
              <a:rPr lang="en-GB" sz="2000" dirty="0"/>
              <a:t>, </a:t>
            </a:r>
            <a:r>
              <a:rPr lang="en-GB" sz="2000" dirty="0" smtClean="0"/>
              <a:t>rap)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Rozšíření</a:t>
            </a:r>
            <a:r>
              <a:rPr lang="en-GB" sz="2000" dirty="0" smtClean="0"/>
              <a:t> </a:t>
            </a:r>
            <a:r>
              <a:rPr lang="en-GB" sz="2000" dirty="0" err="1"/>
              <a:t>hlavních</a:t>
            </a:r>
            <a:r>
              <a:rPr lang="en-GB" sz="2000" dirty="0"/>
              <a:t> </a:t>
            </a:r>
            <a:r>
              <a:rPr lang="en-GB" sz="2000" dirty="0" err="1" smtClean="0"/>
              <a:t>světových</a:t>
            </a:r>
            <a:r>
              <a:rPr lang="en-GB" sz="2000" dirty="0" smtClean="0"/>
              <a:t> </a:t>
            </a:r>
            <a:r>
              <a:rPr lang="en-GB" sz="2000" dirty="0" err="1" smtClean="0"/>
              <a:t>jazyků</a:t>
            </a:r>
            <a:r>
              <a:rPr lang="cs-CZ" sz="2000" dirty="0" smtClean="0"/>
              <a:t> </a:t>
            </a:r>
            <a:r>
              <a:rPr lang="en-GB" sz="2000" dirty="0" smtClean="0"/>
              <a:t>(</a:t>
            </a:r>
            <a:r>
              <a:rPr lang="en-GB" sz="2000" dirty="0" err="1" smtClean="0"/>
              <a:t>jazyků</a:t>
            </a:r>
            <a:r>
              <a:rPr lang="cs-CZ" sz="2000" dirty="0" smtClean="0"/>
              <a:t> </a:t>
            </a:r>
            <a:r>
              <a:rPr lang="en-GB" sz="2000" dirty="0" err="1" smtClean="0"/>
              <a:t>bývalých</a:t>
            </a:r>
            <a:r>
              <a:rPr lang="en-GB" sz="2000" dirty="0" smtClean="0"/>
              <a:t> </a:t>
            </a:r>
            <a:r>
              <a:rPr lang="en-GB" sz="2000" dirty="0" err="1" smtClean="0"/>
              <a:t>kolonizátorů</a:t>
            </a:r>
            <a:r>
              <a:rPr lang="en-GB" sz="2000" dirty="0" smtClean="0"/>
              <a:t>)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Místo</a:t>
            </a:r>
            <a:r>
              <a:rPr lang="en-GB" sz="2000" dirty="0"/>
              <a:t>, </a:t>
            </a:r>
            <a:r>
              <a:rPr lang="en-GB" sz="2000" dirty="0" err="1"/>
              <a:t>kde</a:t>
            </a:r>
            <a:r>
              <a:rPr lang="en-GB" sz="2000" dirty="0"/>
              <a:t> </a:t>
            </a:r>
            <a:r>
              <a:rPr lang="en-GB" sz="2000" dirty="0" err="1"/>
              <a:t>byla</a:t>
            </a:r>
            <a:r>
              <a:rPr lang="en-GB" sz="2000" dirty="0"/>
              <a:t> „</a:t>
            </a:r>
            <a:r>
              <a:rPr lang="en-GB" sz="2000" dirty="0" err="1"/>
              <a:t>objevena</a:t>
            </a:r>
            <a:r>
              <a:rPr lang="en-GB" sz="2000" dirty="0"/>
              <a:t> Amerika“ a </a:t>
            </a:r>
            <a:r>
              <a:rPr lang="cs-CZ" sz="2000" dirty="0" smtClean="0"/>
              <a:t>t</a:t>
            </a:r>
            <a:r>
              <a:rPr lang="en-GB" sz="2000" dirty="0" err="1" smtClean="0"/>
              <a:t>ím</a:t>
            </a:r>
            <a:r>
              <a:rPr lang="en-GB" sz="2000" dirty="0" smtClean="0"/>
              <a:t> </a:t>
            </a:r>
            <a:r>
              <a:rPr lang="en-GB" sz="2000" dirty="0" err="1" smtClean="0"/>
              <a:t>začal</a:t>
            </a:r>
            <a:r>
              <a:rPr lang="en-GB" sz="2000" dirty="0" smtClean="0"/>
              <a:t> </a:t>
            </a:r>
            <a:r>
              <a:rPr lang="en-GB" sz="2000" dirty="0" err="1" smtClean="0"/>
              <a:t>novověk</a:t>
            </a:r>
            <a:r>
              <a:rPr lang="en-GB" sz="2000" dirty="0" smtClean="0"/>
              <a:t> </a:t>
            </a:r>
            <a:r>
              <a:rPr lang="en-GB" sz="2000" dirty="0"/>
              <a:t>v </a:t>
            </a:r>
            <a:r>
              <a:rPr lang="en-GB" sz="2000" dirty="0" err="1" smtClean="0"/>
              <a:t>Evropě</a:t>
            </a: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Legendy</a:t>
            </a:r>
            <a:r>
              <a:rPr lang="en-GB" sz="2000" dirty="0" smtClean="0"/>
              <a:t> </a:t>
            </a:r>
            <a:r>
              <a:rPr lang="en-GB" sz="2000" dirty="0"/>
              <a:t>o </a:t>
            </a:r>
            <a:r>
              <a:rPr lang="en-GB" sz="2000" dirty="0" err="1"/>
              <a:t>pirátech</a:t>
            </a:r>
            <a:r>
              <a:rPr lang="en-GB" sz="2000" dirty="0"/>
              <a:t> a </a:t>
            </a:r>
            <a:r>
              <a:rPr lang="en-GB" sz="2000" dirty="0" err="1"/>
              <a:t>korzárech</a:t>
            </a:r>
            <a:r>
              <a:rPr lang="en-GB" sz="2000" dirty="0"/>
              <a:t> </a:t>
            </a:r>
            <a:r>
              <a:rPr lang="en-GB" sz="2000" dirty="0" err="1" smtClean="0"/>
              <a:t>šířené</a:t>
            </a:r>
            <a:r>
              <a:rPr lang="en-GB" sz="2000" dirty="0" smtClean="0"/>
              <a:t> </a:t>
            </a:r>
            <a:r>
              <a:rPr lang="en-GB" sz="2000" dirty="0" err="1"/>
              <a:t>literaturou</a:t>
            </a:r>
            <a:r>
              <a:rPr lang="en-GB" sz="2000" dirty="0"/>
              <a:t> a </a:t>
            </a:r>
            <a:r>
              <a:rPr lang="en-GB" sz="2000" dirty="0" err="1"/>
              <a:t>filmem</a:t>
            </a:r>
            <a:r>
              <a:rPr lang="en-GB" sz="2000" dirty="0"/>
              <a:t> </a:t>
            </a:r>
            <a:r>
              <a:rPr lang="en-GB" sz="2000" dirty="0" err="1" smtClean="0"/>
              <a:t>Pirátská</a:t>
            </a:r>
            <a:r>
              <a:rPr lang="en-GB" sz="2000" dirty="0" smtClean="0"/>
              <a:t> </a:t>
            </a:r>
            <a:r>
              <a:rPr lang="en-GB" sz="2000" dirty="0" err="1"/>
              <a:t>legenda</a:t>
            </a:r>
            <a:r>
              <a:rPr lang="en-GB" sz="2000" dirty="0"/>
              <a:t> </a:t>
            </a:r>
            <a:r>
              <a:rPr lang="en-GB" sz="2000" dirty="0" err="1" smtClean="0"/>
              <a:t>založená</a:t>
            </a:r>
            <a:r>
              <a:rPr lang="en-GB" sz="2000" dirty="0" smtClean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 smtClean="0"/>
              <a:t>istorických</a:t>
            </a:r>
            <a:r>
              <a:rPr lang="en-GB" sz="2000" dirty="0" smtClean="0"/>
              <a:t> </a:t>
            </a:r>
            <a:r>
              <a:rPr lang="en-GB" sz="2000" dirty="0" err="1"/>
              <a:t>faktech</a:t>
            </a:r>
            <a:r>
              <a:rPr lang="en-GB" sz="2000" dirty="0"/>
              <a:t> (</a:t>
            </a:r>
            <a:r>
              <a:rPr lang="en-GB" sz="2000" dirty="0" err="1"/>
              <a:t>viz</a:t>
            </a:r>
            <a:r>
              <a:rPr lang="en-GB" sz="2000" dirty="0"/>
              <a:t> </a:t>
            </a:r>
            <a:r>
              <a:rPr lang="en-GB" sz="2000" dirty="0" err="1"/>
              <a:t>Rychterová</a:t>
            </a:r>
            <a:r>
              <a:rPr lang="en-GB" sz="2000" dirty="0"/>
              <a:t> 2006, </a:t>
            </a:r>
            <a:r>
              <a:rPr lang="en-GB" sz="2000" dirty="0" err="1"/>
              <a:t>Cordingly</a:t>
            </a:r>
            <a:r>
              <a:rPr lang="en-GB" sz="2000" dirty="0"/>
              <a:t> </a:t>
            </a:r>
            <a:r>
              <a:rPr lang="en-GB" sz="2000" dirty="0" smtClean="0"/>
              <a:t>1996 </a:t>
            </a:r>
            <a:r>
              <a:rPr lang="en-GB" sz="2000" dirty="0" err="1"/>
              <a:t>nebo</a:t>
            </a:r>
            <a:r>
              <a:rPr lang="en-GB" sz="2000" dirty="0"/>
              <a:t> </a:t>
            </a:r>
            <a:r>
              <a:rPr lang="en-GB" sz="2000" dirty="0" err="1"/>
              <a:t>ze</a:t>
            </a:r>
            <a:r>
              <a:rPr lang="en-GB" sz="2000" dirty="0"/>
              <a:t> </a:t>
            </a:r>
            <a:r>
              <a:rPr lang="en-GB" sz="2000" dirty="0" err="1" smtClean="0"/>
              <a:t>starších</a:t>
            </a:r>
            <a:r>
              <a:rPr lang="en-GB" sz="2000" dirty="0" smtClean="0"/>
              <a:t> </a:t>
            </a:r>
            <a:r>
              <a:rPr lang="en-GB" sz="2000" dirty="0" err="1"/>
              <a:t>publikací</a:t>
            </a:r>
            <a:r>
              <a:rPr lang="en-GB" sz="2000" dirty="0"/>
              <a:t> </a:t>
            </a:r>
            <a:r>
              <a:rPr lang="cs-CZ" sz="2000" dirty="0" smtClean="0"/>
              <a:t>P</a:t>
            </a:r>
            <a:r>
              <a:rPr lang="en-GB" sz="2000" dirty="0" err="1" smtClean="0"/>
              <a:t>awson</a:t>
            </a:r>
            <a:r>
              <a:rPr lang="en-GB" sz="2000" dirty="0"/>
              <a:t>, </a:t>
            </a:r>
            <a:r>
              <a:rPr lang="en-GB" sz="2000" dirty="0" err="1"/>
              <a:t>Busset</a:t>
            </a:r>
            <a:r>
              <a:rPr lang="en-GB" sz="2000" dirty="0"/>
              <a:t> 1975) je </a:t>
            </a:r>
            <a:r>
              <a:rPr lang="en-GB" sz="2000" dirty="0" err="1" smtClean="0"/>
              <a:t>významnou</a:t>
            </a:r>
            <a:r>
              <a:rPr lang="en-GB" sz="2000" dirty="0" smtClean="0"/>
              <a:t> </a:t>
            </a:r>
            <a:r>
              <a:rPr lang="en-GB" sz="2000" dirty="0" err="1"/>
              <a:t>atraktivitou</a:t>
            </a:r>
            <a:r>
              <a:rPr lang="en-GB" sz="2000" dirty="0"/>
              <a:t> </a:t>
            </a:r>
            <a:r>
              <a:rPr lang="en-GB" sz="2000" dirty="0" err="1"/>
              <a:t>karibského</a:t>
            </a:r>
            <a:r>
              <a:rPr lang="en-GB" sz="2000" dirty="0"/>
              <a:t> </a:t>
            </a:r>
            <a:r>
              <a:rPr lang="en-GB" sz="2000" dirty="0" err="1" smtClean="0"/>
              <a:t>cestovního</a:t>
            </a:r>
            <a:r>
              <a:rPr lang="en-GB" sz="2000" dirty="0" smtClean="0"/>
              <a:t> </a:t>
            </a:r>
            <a:r>
              <a:rPr lang="en-GB" sz="2000" dirty="0" err="1" smtClean="0"/>
              <a:t>ruchu</a:t>
            </a:r>
            <a:r>
              <a:rPr lang="en-GB" sz="2000" dirty="0" smtClean="0"/>
              <a:t>, </a:t>
            </a:r>
            <a:r>
              <a:rPr lang="en-GB" sz="2000" dirty="0"/>
              <a:t>a </a:t>
            </a:r>
            <a:r>
              <a:rPr lang="en-GB" sz="2000" dirty="0" smtClean="0"/>
              <a:t>to</a:t>
            </a:r>
            <a:r>
              <a:rPr lang="cs-CZ" sz="2000" dirty="0" smtClean="0"/>
              <a:t> </a:t>
            </a:r>
            <a:r>
              <a:rPr lang="en-GB" sz="2000" dirty="0" err="1" smtClean="0"/>
              <a:t>zejména</a:t>
            </a:r>
            <a:r>
              <a:rPr lang="en-GB" sz="2000" dirty="0" smtClean="0"/>
              <a:t> </a:t>
            </a:r>
            <a:r>
              <a:rPr lang="en-GB" sz="2000" dirty="0" err="1"/>
              <a:t>zásluhou</a:t>
            </a:r>
            <a:r>
              <a:rPr lang="en-GB" sz="2000" dirty="0"/>
              <a:t> </a:t>
            </a:r>
            <a:r>
              <a:rPr lang="en-GB" sz="2000" dirty="0" err="1" smtClean="0"/>
              <a:t>jejího</a:t>
            </a:r>
            <a:r>
              <a:rPr lang="cs-CZ" sz="2000" dirty="0" smtClean="0"/>
              <a:t> </a:t>
            </a:r>
            <a:r>
              <a:rPr lang="en-GB" sz="2000" dirty="0" err="1" smtClean="0"/>
              <a:t>šíření</a:t>
            </a:r>
            <a:r>
              <a:rPr lang="en-GB" sz="2000" dirty="0" smtClean="0"/>
              <a:t> v</a:t>
            </a:r>
            <a:r>
              <a:rPr lang="cs-CZ" sz="2000" dirty="0" smtClean="0"/>
              <a:t> </a:t>
            </a:r>
            <a:r>
              <a:rPr lang="en-GB" sz="2000" dirty="0" err="1" smtClean="0"/>
              <a:t>literatuře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/>
              <a:t>filmu</a:t>
            </a:r>
            <a:r>
              <a:rPr lang="en-GB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7589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Selektivní předpoklady v Karibiku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/>
              <a:t>Oblast </a:t>
            </a:r>
            <a:r>
              <a:rPr lang="en-GB" sz="2000" dirty="0" err="1" smtClean="0"/>
              <a:t>karibských</a:t>
            </a:r>
            <a:r>
              <a:rPr lang="en-GB" sz="2000" dirty="0" smtClean="0"/>
              <a:t> </a:t>
            </a:r>
            <a:r>
              <a:rPr lang="en-GB" sz="2000" dirty="0" err="1" smtClean="0"/>
              <a:t>ostrovů</a:t>
            </a:r>
            <a:r>
              <a:rPr lang="cs-CZ" sz="2000" dirty="0" smtClean="0"/>
              <a:t> </a:t>
            </a:r>
            <a:r>
              <a:rPr lang="en-GB" sz="2000" dirty="0" err="1" smtClean="0"/>
              <a:t>byla</a:t>
            </a:r>
            <a:r>
              <a:rPr lang="en-GB" sz="2000" dirty="0" smtClean="0"/>
              <a:t> </a:t>
            </a:r>
            <a:r>
              <a:rPr lang="en-GB" sz="2000" dirty="0" err="1" smtClean="0"/>
              <a:t>původně</a:t>
            </a:r>
            <a:r>
              <a:rPr lang="cs-CZ" sz="2000" dirty="0" smtClean="0"/>
              <a:t> </a:t>
            </a:r>
            <a:r>
              <a:rPr lang="en-GB" sz="2000" b="1" dirty="0" err="1" smtClean="0"/>
              <a:t>osídlena</a:t>
            </a:r>
            <a:r>
              <a:rPr lang="en-GB" sz="2000" b="1" dirty="0" smtClean="0"/>
              <a:t> </a:t>
            </a:r>
            <a:r>
              <a:rPr lang="en-GB" sz="2000" b="1" dirty="0" err="1"/>
              <a:t>indiány</a:t>
            </a:r>
            <a:r>
              <a:rPr lang="en-GB" sz="2000" dirty="0"/>
              <a:t>, </a:t>
            </a:r>
            <a:r>
              <a:rPr lang="en-GB" sz="2000" dirty="0" err="1" smtClean="0"/>
              <a:t>kteří</a:t>
            </a:r>
            <a:r>
              <a:rPr lang="en-GB" sz="2000" dirty="0" smtClean="0"/>
              <a:t> </a:t>
            </a:r>
            <a:r>
              <a:rPr lang="en-GB" sz="2000" dirty="0" err="1"/>
              <a:t>zde</a:t>
            </a:r>
            <a:r>
              <a:rPr lang="en-GB" sz="2000" dirty="0"/>
              <a:t> </a:t>
            </a:r>
            <a:r>
              <a:rPr lang="en-GB" sz="2000" dirty="0" err="1" smtClean="0"/>
              <a:t>vytvořili</a:t>
            </a:r>
            <a:r>
              <a:rPr lang="en-GB" sz="2000" dirty="0" smtClean="0"/>
              <a:t> </a:t>
            </a:r>
            <a:r>
              <a:rPr lang="en-GB" sz="2000" dirty="0" err="1" smtClean="0"/>
              <a:t>svébytnou</a:t>
            </a:r>
            <a:r>
              <a:rPr lang="en-GB" sz="2000" dirty="0"/>
              <a:t>,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cs-CZ" sz="2000" dirty="0" smtClean="0"/>
              <a:t>k</a:t>
            </a:r>
            <a:r>
              <a:rPr lang="en-GB" sz="2000" dirty="0" err="1" smtClean="0"/>
              <a:t>dyž</a:t>
            </a:r>
            <a:r>
              <a:rPr lang="cs-CZ" sz="2000" dirty="0" smtClean="0"/>
              <a:t> </a:t>
            </a:r>
            <a:r>
              <a:rPr lang="en-GB" sz="2000" dirty="0" err="1" smtClean="0"/>
              <a:t>jednoduchou</a:t>
            </a:r>
            <a:r>
              <a:rPr lang="en-GB" sz="2000" dirty="0" smtClean="0"/>
              <a:t> </a:t>
            </a:r>
            <a:r>
              <a:rPr lang="en-GB" sz="2000" dirty="0" err="1"/>
              <a:t>kulturu</a:t>
            </a:r>
            <a:r>
              <a:rPr lang="en-GB" sz="2000" dirty="0"/>
              <a:t>.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roce</a:t>
            </a:r>
            <a:r>
              <a:rPr lang="en-GB" sz="2000" dirty="0" smtClean="0"/>
              <a:t> </a:t>
            </a:r>
            <a:r>
              <a:rPr lang="en-GB" sz="2000" dirty="0"/>
              <a:t>1492 </a:t>
            </a:r>
            <a:r>
              <a:rPr lang="en-GB" sz="2000" dirty="0" err="1" smtClean="0"/>
              <a:t>přistál</a:t>
            </a:r>
            <a:r>
              <a:rPr lang="en-GB" sz="2000" dirty="0" smtClean="0"/>
              <a:t> </a:t>
            </a:r>
            <a:r>
              <a:rPr lang="en-GB" sz="2000" dirty="0" err="1" smtClean="0"/>
              <a:t>Kolumbus</a:t>
            </a:r>
            <a:r>
              <a:rPr lang="en-GB" sz="2000" dirty="0" smtClean="0"/>
              <a:t> </a:t>
            </a:r>
            <a:r>
              <a:rPr lang="en-GB" sz="2000" dirty="0" err="1" smtClean="0"/>
              <a:t>poprvé</a:t>
            </a:r>
            <a:r>
              <a:rPr lang="en-GB" sz="2000" dirty="0" smtClean="0"/>
              <a:t> </a:t>
            </a:r>
            <a:r>
              <a:rPr lang="en-GB" sz="2000" dirty="0" err="1" smtClean="0"/>
              <a:t>právěna</a:t>
            </a:r>
            <a:r>
              <a:rPr lang="en-GB" sz="2000" dirty="0" smtClean="0"/>
              <a:t> </a:t>
            </a:r>
            <a:r>
              <a:rPr lang="en-GB" sz="2000" dirty="0" err="1" smtClean="0"/>
              <a:t>ostrově</a:t>
            </a:r>
            <a:r>
              <a:rPr lang="cs-CZ" sz="2000" dirty="0" smtClean="0"/>
              <a:t> </a:t>
            </a:r>
            <a:r>
              <a:rPr lang="en-GB" sz="2000" b="1" dirty="0" smtClean="0"/>
              <a:t>Watling</a:t>
            </a:r>
            <a:r>
              <a:rPr lang="en-GB" sz="2000" dirty="0" smtClean="0"/>
              <a:t> ( </a:t>
            </a:r>
            <a:r>
              <a:rPr lang="en-GB" sz="2000" dirty="0" err="1" smtClean="0"/>
              <a:t>původně</a:t>
            </a:r>
            <a:r>
              <a:rPr lang="cs-CZ" sz="2000" dirty="0" smtClean="0"/>
              <a:t> </a:t>
            </a:r>
            <a:r>
              <a:rPr lang="en-GB" sz="2000" dirty="0" err="1" smtClean="0"/>
              <a:t>nazvaný</a:t>
            </a:r>
            <a:r>
              <a:rPr lang="cs-CZ" sz="2000" dirty="0" smtClean="0"/>
              <a:t> </a:t>
            </a:r>
            <a:r>
              <a:rPr lang="en-GB" sz="2000" dirty="0" smtClean="0"/>
              <a:t>San </a:t>
            </a:r>
            <a:r>
              <a:rPr lang="en-GB" sz="2000" dirty="0"/>
              <a:t>Salvador)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 smtClean="0"/>
              <a:t>Bahamách</a:t>
            </a:r>
            <a:r>
              <a:rPr lang="en-GB" sz="2000" dirty="0" smtClean="0"/>
              <a:t>, a </a:t>
            </a:r>
            <a:r>
              <a:rPr lang="en-GB" sz="2000" dirty="0" err="1" smtClean="0"/>
              <a:t>tudíž</a:t>
            </a:r>
            <a:r>
              <a:rPr lang="en-GB" sz="2000" dirty="0" smtClean="0"/>
              <a:t> </a:t>
            </a:r>
            <a:r>
              <a:rPr lang="en-GB" sz="2000" dirty="0" err="1" smtClean="0"/>
              <a:t>byl</a:t>
            </a:r>
            <a:r>
              <a:rPr lang="en-GB" sz="2000" dirty="0" smtClean="0"/>
              <a:t> </a:t>
            </a:r>
            <a:r>
              <a:rPr lang="en-GB" sz="2000" dirty="0" err="1" smtClean="0"/>
              <a:t>právě</a:t>
            </a:r>
            <a:r>
              <a:rPr lang="en-GB" sz="2000" dirty="0" smtClean="0"/>
              <a:t> </a:t>
            </a:r>
            <a:r>
              <a:rPr lang="en-GB" sz="2000" dirty="0" err="1" smtClean="0"/>
              <a:t>Karibik</a:t>
            </a:r>
            <a:r>
              <a:rPr lang="en-GB" sz="2000" dirty="0" smtClean="0"/>
              <a:t> </a:t>
            </a:r>
            <a:r>
              <a:rPr lang="en-GB" sz="2000" dirty="0" err="1" smtClean="0"/>
              <a:t>prvním</a:t>
            </a:r>
            <a:r>
              <a:rPr lang="en-GB" sz="2000" dirty="0" smtClean="0"/>
              <a:t> </a:t>
            </a:r>
            <a:r>
              <a:rPr lang="en-GB" sz="2000" dirty="0" err="1" smtClean="0"/>
              <a:t>americkým</a:t>
            </a:r>
            <a:r>
              <a:rPr lang="en-GB" sz="2000" dirty="0" smtClean="0"/>
              <a:t> </a:t>
            </a:r>
            <a:r>
              <a:rPr lang="en-GB" sz="2000" dirty="0" err="1"/>
              <a:t>subregionem</a:t>
            </a:r>
            <a:r>
              <a:rPr lang="en-GB" sz="2000" dirty="0"/>
              <a:t>, </a:t>
            </a:r>
            <a:r>
              <a:rPr lang="en-GB" sz="2000" dirty="0" err="1" smtClean="0"/>
              <a:t>kter</a:t>
            </a:r>
            <a:r>
              <a:rPr lang="cs-CZ" sz="2000" dirty="0" smtClean="0"/>
              <a:t>ý </a:t>
            </a:r>
            <a:r>
              <a:rPr lang="en-GB" sz="2000" dirty="0" err="1" smtClean="0"/>
              <a:t>byl</a:t>
            </a:r>
            <a:r>
              <a:rPr lang="en-GB" sz="2000" dirty="0" smtClean="0"/>
              <a:t> </a:t>
            </a:r>
            <a:r>
              <a:rPr lang="en-GB" sz="2000" dirty="0" err="1"/>
              <a:t>kolonizován</a:t>
            </a:r>
            <a:r>
              <a:rPr lang="en-GB" sz="2000" dirty="0"/>
              <a:t> </a:t>
            </a:r>
            <a:r>
              <a:rPr lang="en-GB" sz="2000" dirty="0" err="1" smtClean="0"/>
              <a:t>Evropany</a:t>
            </a:r>
            <a:r>
              <a:rPr lang="en-GB" sz="2000" dirty="0" smtClean="0"/>
              <a:t>, </a:t>
            </a:r>
            <a:r>
              <a:rPr lang="en-GB" sz="2000" dirty="0" err="1" smtClean="0"/>
              <a:t>nejdříve</a:t>
            </a:r>
            <a:r>
              <a:rPr lang="cs-CZ" sz="2000" dirty="0" smtClean="0"/>
              <a:t> </a:t>
            </a:r>
            <a:r>
              <a:rPr lang="en-GB" sz="2000" dirty="0" err="1" smtClean="0"/>
              <a:t>tedy</a:t>
            </a:r>
            <a:r>
              <a:rPr lang="en-GB" sz="2000" dirty="0" smtClean="0"/>
              <a:t> </a:t>
            </a:r>
            <a:r>
              <a:rPr lang="en-GB" sz="2000" dirty="0" err="1" smtClean="0"/>
              <a:t>Španěly</a:t>
            </a:r>
            <a:r>
              <a:rPr lang="en-GB" sz="2000" dirty="0"/>
              <a:t>, </a:t>
            </a:r>
            <a:r>
              <a:rPr lang="en-GB" sz="2000" dirty="0" err="1" smtClean="0"/>
              <a:t>pozdě</a:t>
            </a:r>
            <a:r>
              <a:rPr lang="cs-CZ" sz="2000" dirty="0" smtClean="0"/>
              <a:t>j</a:t>
            </a:r>
            <a:r>
              <a:rPr lang="en-GB" sz="2000" dirty="0" err="1" smtClean="0"/>
              <a:t>i</a:t>
            </a:r>
            <a:r>
              <a:rPr lang="en-GB" sz="2000" dirty="0" smtClean="0"/>
              <a:t> </a:t>
            </a:r>
            <a:r>
              <a:rPr lang="cs-CZ" sz="2000" dirty="0" smtClean="0"/>
              <a:t>F</a:t>
            </a:r>
            <a:r>
              <a:rPr lang="en-GB" sz="2000" dirty="0" err="1" smtClean="0"/>
              <a:t>rancouzi</a:t>
            </a:r>
            <a:r>
              <a:rPr lang="en-GB" sz="2000" dirty="0"/>
              <a:t>, </a:t>
            </a:r>
            <a:r>
              <a:rPr lang="en-GB" sz="2000" dirty="0" err="1" smtClean="0"/>
              <a:t>Angličany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 smtClean="0"/>
              <a:t>Holanďany</a:t>
            </a:r>
            <a:r>
              <a:rPr lang="en-GB" sz="2000" dirty="0"/>
              <a:t>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Prvním</a:t>
            </a:r>
            <a:r>
              <a:rPr lang="en-GB" sz="2000" dirty="0" smtClean="0"/>
              <a:t> </a:t>
            </a:r>
            <a:r>
              <a:rPr lang="en-GB" sz="2000" dirty="0" err="1"/>
              <a:t>centrem</a:t>
            </a:r>
            <a:r>
              <a:rPr lang="en-GB" sz="2000" dirty="0"/>
              <a:t> </a:t>
            </a:r>
            <a:r>
              <a:rPr lang="en-GB" sz="2000" dirty="0" err="1"/>
              <a:t>evropské</a:t>
            </a:r>
            <a:r>
              <a:rPr lang="en-GB" sz="2000" dirty="0"/>
              <a:t> </a:t>
            </a:r>
            <a:r>
              <a:rPr lang="en-GB" sz="2000" dirty="0" err="1"/>
              <a:t>kultury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ostrovech</a:t>
            </a:r>
            <a:r>
              <a:rPr lang="en-GB" sz="2000" dirty="0"/>
              <a:t> se </a:t>
            </a:r>
            <a:r>
              <a:rPr lang="en-GB" sz="2000" dirty="0" err="1" smtClean="0"/>
              <a:t>stalo</a:t>
            </a:r>
            <a:r>
              <a:rPr lang="en-GB" sz="2000" dirty="0" smtClean="0"/>
              <a:t> </a:t>
            </a:r>
            <a:r>
              <a:rPr lang="en-GB" sz="2000" b="1" dirty="0"/>
              <a:t>Santo Domingo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 smtClean="0"/>
              <a:t>ostrově</a:t>
            </a:r>
            <a:r>
              <a:rPr lang="cs-CZ" sz="2000" dirty="0" smtClean="0"/>
              <a:t> </a:t>
            </a:r>
            <a:r>
              <a:rPr lang="en-GB" sz="2000" dirty="0" smtClean="0"/>
              <a:t>Hispaniola </a:t>
            </a:r>
            <a:r>
              <a:rPr lang="en-GB" sz="2000" dirty="0"/>
              <a:t>(</a:t>
            </a:r>
            <a:r>
              <a:rPr lang="en-GB" sz="2000" dirty="0" err="1" smtClean="0"/>
              <a:t>dnešní</a:t>
            </a:r>
            <a:r>
              <a:rPr lang="en-GB" sz="2000" dirty="0" smtClean="0"/>
              <a:t> </a:t>
            </a:r>
            <a:r>
              <a:rPr lang="en-GB" sz="2000" dirty="0" err="1"/>
              <a:t>hlavní</a:t>
            </a:r>
            <a:r>
              <a:rPr lang="en-GB" sz="2000" dirty="0"/>
              <a:t> </a:t>
            </a:r>
            <a:r>
              <a:rPr lang="en-GB" sz="2000" dirty="0" err="1" smtClean="0"/>
              <a:t>město</a:t>
            </a:r>
            <a:r>
              <a:rPr lang="en-GB" sz="2000" dirty="0" smtClean="0"/>
              <a:t> </a:t>
            </a:r>
            <a:r>
              <a:rPr lang="en-GB" sz="2000" dirty="0" err="1" smtClean="0"/>
              <a:t>Dominikánské</a:t>
            </a:r>
            <a:r>
              <a:rPr lang="en-GB" sz="2000" dirty="0" smtClean="0"/>
              <a:t> </a:t>
            </a:r>
            <a:r>
              <a:rPr lang="cs-CZ" sz="2000" dirty="0" smtClean="0"/>
              <a:t>r</a:t>
            </a:r>
            <a:r>
              <a:rPr lang="en-GB" sz="2000" dirty="0" err="1" smtClean="0"/>
              <a:t>epubliky</a:t>
            </a:r>
            <a:r>
              <a:rPr lang="en-GB" sz="2000" dirty="0"/>
              <a:t>). </a:t>
            </a:r>
            <a:r>
              <a:rPr lang="en-GB" sz="2000" dirty="0" err="1" smtClean="0"/>
              <a:t>Protože</a:t>
            </a:r>
            <a:r>
              <a:rPr lang="en-GB" sz="2000" dirty="0" smtClean="0"/>
              <a:t> </a:t>
            </a:r>
            <a:r>
              <a:rPr lang="en-GB" sz="2000" dirty="0" err="1"/>
              <a:t>indiáni</a:t>
            </a:r>
            <a:r>
              <a:rPr lang="en-GB" sz="2000" dirty="0"/>
              <a:t> </a:t>
            </a:r>
            <a:r>
              <a:rPr lang="en-GB" sz="2000" dirty="0" err="1"/>
              <a:t>po</a:t>
            </a:r>
            <a:r>
              <a:rPr lang="en-GB" sz="2000" dirty="0"/>
              <a:t> </a:t>
            </a:r>
            <a:r>
              <a:rPr lang="en-GB" sz="2000" dirty="0" err="1"/>
              <a:t>invazi</a:t>
            </a:r>
            <a:r>
              <a:rPr lang="en-GB" sz="2000" dirty="0"/>
              <a:t> </a:t>
            </a:r>
            <a:r>
              <a:rPr lang="en-GB" sz="2000" dirty="0" err="1" smtClean="0"/>
              <a:t>Evropanů</a:t>
            </a:r>
            <a:r>
              <a:rPr lang="cs-CZ" sz="2000" dirty="0" smtClean="0"/>
              <a:t> </a:t>
            </a:r>
            <a:r>
              <a:rPr lang="en-GB" sz="2000" dirty="0" err="1" smtClean="0"/>
              <a:t>rychle</a:t>
            </a:r>
            <a:r>
              <a:rPr lang="en-GB" sz="2000" dirty="0" smtClean="0"/>
              <a:t> </a:t>
            </a:r>
            <a:r>
              <a:rPr lang="en-GB" sz="2000" dirty="0" err="1"/>
              <a:t>vymírali</a:t>
            </a:r>
            <a:r>
              <a:rPr lang="en-GB" sz="2000" dirty="0"/>
              <a:t>, </a:t>
            </a:r>
            <a:r>
              <a:rPr lang="en-GB" sz="2000" dirty="0" err="1"/>
              <a:t>byli</a:t>
            </a:r>
            <a:r>
              <a:rPr lang="en-GB" sz="2000" dirty="0"/>
              <a:t> </a:t>
            </a:r>
            <a:r>
              <a:rPr lang="en-GB" sz="2000" dirty="0" err="1"/>
              <a:t>sem</a:t>
            </a:r>
            <a:r>
              <a:rPr lang="en-GB" sz="2000" dirty="0"/>
              <a:t> </a:t>
            </a:r>
            <a:r>
              <a:rPr lang="en-GB" sz="2000" dirty="0" err="1" smtClean="0"/>
              <a:t>již</a:t>
            </a:r>
            <a:r>
              <a:rPr lang="cs-CZ" sz="2000" dirty="0" smtClean="0"/>
              <a:t> </a:t>
            </a:r>
            <a:r>
              <a:rPr lang="en-GB" sz="2000" dirty="0" smtClean="0"/>
              <a:t>v16</a:t>
            </a:r>
            <a:r>
              <a:rPr lang="en-GB" sz="2000" dirty="0"/>
              <a:t>. </a:t>
            </a:r>
            <a:r>
              <a:rPr lang="en-GB" sz="2000" dirty="0" err="1"/>
              <a:t>století</a:t>
            </a:r>
            <a:r>
              <a:rPr lang="en-GB" sz="2000" dirty="0"/>
              <a:t> </a:t>
            </a:r>
            <a:r>
              <a:rPr lang="cs-CZ" sz="2000" dirty="0"/>
              <a:t>m</a:t>
            </a:r>
            <a:r>
              <a:rPr lang="en-GB" sz="2000" dirty="0" err="1" smtClean="0"/>
              <a:t>asově</a:t>
            </a:r>
            <a:r>
              <a:rPr lang="cs-CZ" sz="2000" dirty="0" smtClean="0"/>
              <a:t> </a:t>
            </a:r>
            <a:r>
              <a:rPr lang="en-GB" sz="2000" dirty="0" err="1" smtClean="0"/>
              <a:t>přiváženi</a:t>
            </a:r>
            <a:r>
              <a:rPr lang="en-GB" sz="2000" dirty="0" smtClean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práci</a:t>
            </a:r>
            <a:r>
              <a:rPr lang="en-GB" sz="2000" dirty="0"/>
              <a:t> </a:t>
            </a:r>
            <a:r>
              <a:rPr lang="en-GB" sz="2000" dirty="0" err="1" smtClean="0"/>
              <a:t>černí</a:t>
            </a:r>
            <a:r>
              <a:rPr lang="en-GB" sz="2000" dirty="0" smtClean="0"/>
              <a:t> </a:t>
            </a:r>
            <a:r>
              <a:rPr lang="en-GB" sz="2000" dirty="0" err="1"/>
              <a:t>otroci</a:t>
            </a:r>
            <a:r>
              <a:rPr lang="en-GB" sz="2000" dirty="0"/>
              <a:t> </a:t>
            </a:r>
            <a:r>
              <a:rPr lang="en-GB" sz="2000" dirty="0" smtClean="0"/>
              <a:t>z</a:t>
            </a:r>
            <a:r>
              <a:rPr lang="cs-CZ" sz="2000" dirty="0" smtClean="0"/>
              <a:t> </a:t>
            </a:r>
            <a:r>
              <a:rPr lang="en-GB" sz="2000" dirty="0" smtClean="0"/>
              <a:t>Afriky</a:t>
            </a:r>
            <a:r>
              <a:rPr lang="en-GB" sz="2000" dirty="0"/>
              <a:t>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Karibik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en-GB" sz="2000" dirty="0" err="1"/>
              <a:t>dnes</a:t>
            </a:r>
            <a:r>
              <a:rPr lang="en-GB" sz="2000" dirty="0"/>
              <a:t> </a:t>
            </a:r>
            <a:r>
              <a:rPr lang="en-GB" sz="2000" dirty="0" err="1"/>
              <a:t>osídlen</a:t>
            </a:r>
            <a:r>
              <a:rPr lang="en-GB" sz="2000" dirty="0"/>
              <a:t> </a:t>
            </a:r>
            <a:r>
              <a:rPr lang="en-GB" sz="2000" dirty="0" err="1" smtClean="0"/>
              <a:t>př</a:t>
            </a:r>
            <a:r>
              <a:rPr lang="cs-CZ" sz="2000" dirty="0" smtClean="0"/>
              <a:t>r</a:t>
            </a:r>
            <a:r>
              <a:rPr lang="en-GB" sz="2000" dirty="0" err="1" smtClean="0"/>
              <a:t>vážně</a:t>
            </a:r>
            <a:r>
              <a:rPr lang="cs-CZ" sz="2000" dirty="0" smtClean="0"/>
              <a:t> </a:t>
            </a:r>
            <a:r>
              <a:rPr lang="en-GB" sz="2000" dirty="0" err="1" smtClean="0"/>
              <a:t>obyvatelstvem</a:t>
            </a:r>
            <a:r>
              <a:rPr lang="en-GB" sz="2000" dirty="0" smtClean="0"/>
              <a:t> </a:t>
            </a:r>
            <a:r>
              <a:rPr lang="en-GB" sz="2000" dirty="0" err="1" smtClean="0"/>
              <a:t>vzniklým</a:t>
            </a:r>
            <a:r>
              <a:rPr lang="en-GB" sz="2000" dirty="0" smtClean="0"/>
              <a:t> </a:t>
            </a:r>
            <a:r>
              <a:rPr lang="en-GB" sz="2000" dirty="0" err="1" smtClean="0"/>
              <a:t>míšením</a:t>
            </a:r>
            <a:r>
              <a:rPr lang="en-GB" sz="2000" dirty="0" smtClean="0"/>
              <a:t> </a:t>
            </a:r>
            <a:r>
              <a:rPr lang="en-GB" sz="2000" dirty="0" err="1" smtClean="0"/>
              <a:t>příslušníků</a:t>
            </a:r>
            <a:r>
              <a:rPr lang="cs-CZ" sz="2000" dirty="0" smtClean="0"/>
              <a:t> </a:t>
            </a:r>
            <a:r>
              <a:rPr lang="en-GB" sz="2000" dirty="0" err="1" smtClean="0"/>
              <a:t>černé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/>
              <a:t>bílé</a:t>
            </a:r>
            <a:r>
              <a:rPr lang="en-GB" sz="2000" dirty="0"/>
              <a:t> </a:t>
            </a:r>
            <a:r>
              <a:rPr lang="en-GB" sz="2000" dirty="0" err="1"/>
              <a:t>rasy</a:t>
            </a:r>
            <a:r>
              <a:rPr lang="en-GB" sz="2000" dirty="0"/>
              <a:t>. </a:t>
            </a:r>
            <a:r>
              <a:rPr lang="en-GB" sz="2000" dirty="0" err="1"/>
              <a:t>Indiáni</a:t>
            </a:r>
            <a:r>
              <a:rPr lang="en-GB" sz="2000" dirty="0"/>
              <a:t> se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err="1" smtClean="0"/>
              <a:t>místním</a:t>
            </a:r>
            <a:r>
              <a:rPr lang="en-GB" sz="2000" dirty="0" smtClean="0"/>
              <a:t> </a:t>
            </a:r>
            <a:r>
              <a:rPr lang="en-GB" sz="2000" dirty="0" err="1" smtClean="0"/>
              <a:t>obyvatelstvu</a:t>
            </a:r>
            <a:r>
              <a:rPr lang="en-GB" sz="2000" dirty="0" smtClean="0"/>
              <a:t>, </a:t>
            </a:r>
            <a:r>
              <a:rPr lang="en-GB" sz="2000" dirty="0" err="1" smtClean="0"/>
              <a:t>na</a:t>
            </a:r>
            <a:r>
              <a:rPr lang="en-GB" sz="2000" dirty="0" smtClean="0"/>
              <a:t> </a:t>
            </a:r>
            <a:r>
              <a:rPr lang="en-GB" sz="2000" dirty="0" err="1"/>
              <a:t>rozdíl</a:t>
            </a:r>
            <a:r>
              <a:rPr lang="en-GB" sz="2000" dirty="0"/>
              <a:t> </a:t>
            </a:r>
            <a:r>
              <a:rPr lang="en-GB" sz="2000" dirty="0" smtClean="0"/>
              <a:t>od </a:t>
            </a:r>
            <a:r>
              <a:rPr lang="en-GB" sz="2000" dirty="0" err="1" smtClean="0"/>
              <a:t>většiny</a:t>
            </a:r>
            <a:r>
              <a:rPr lang="en-GB" sz="2000" dirty="0" smtClean="0"/>
              <a:t> </a:t>
            </a:r>
            <a:r>
              <a:rPr lang="en-GB" sz="2000" dirty="0" err="1"/>
              <a:t>zemí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americkém</a:t>
            </a:r>
            <a:r>
              <a:rPr lang="en-GB" sz="2000" dirty="0"/>
              <a:t> </a:t>
            </a:r>
            <a:r>
              <a:rPr lang="en-GB" sz="2000" dirty="0" err="1" smtClean="0"/>
              <a:t>kontinentu</a:t>
            </a:r>
            <a:r>
              <a:rPr lang="en-GB" sz="2000" dirty="0" smtClean="0"/>
              <a:t>,</a:t>
            </a:r>
            <a:r>
              <a:rPr lang="cs-CZ" sz="2000" dirty="0" smtClean="0"/>
              <a:t> </a:t>
            </a:r>
            <a:r>
              <a:rPr lang="en-GB" sz="2000" dirty="0" err="1" smtClean="0"/>
              <a:t>téměř</a:t>
            </a:r>
            <a:r>
              <a:rPr lang="cs-CZ" sz="2000" dirty="0" smtClean="0"/>
              <a:t> </a:t>
            </a:r>
            <a:r>
              <a:rPr lang="en-GB" sz="2000" dirty="0" err="1" smtClean="0"/>
              <a:t>nevyskytují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4404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/>
              <a:t>Selektivní předpoklady v Karibiku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/>
              <a:t>Ostrovy</a:t>
            </a:r>
            <a:r>
              <a:rPr lang="en-GB" sz="2000" dirty="0"/>
              <a:t> </a:t>
            </a:r>
            <a:r>
              <a:rPr lang="en-GB" sz="2000" dirty="0" err="1"/>
              <a:t>Karibiku</a:t>
            </a:r>
            <a:r>
              <a:rPr lang="en-GB" sz="2000" dirty="0"/>
              <a:t> </a:t>
            </a:r>
            <a:r>
              <a:rPr lang="en-GB" sz="2000" dirty="0" err="1" smtClean="0"/>
              <a:t>sloužily</a:t>
            </a:r>
            <a:r>
              <a:rPr lang="en-GB" sz="2000" dirty="0" smtClean="0"/>
              <a:t> </a:t>
            </a:r>
            <a:r>
              <a:rPr lang="en-GB" sz="2000" dirty="0" err="1" smtClean="0"/>
              <a:t>Evropanům</a:t>
            </a:r>
            <a:r>
              <a:rPr lang="en-GB" sz="2000" dirty="0" smtClean="0"/>
              <a:t> v16.</a:t>
            </a:r>
            <a:r>
              <a:rPr lang="cs-CZ" sz="2000" dirty="0" smtClean="0"/>
              <a:t> </a:t>
            </a:r>
            <a:r>
              <a:rPr lang="en-GB" sz="2000" dirty="0" smtClean="0"/>
              <a:t>až17</a:t>
            </a:r>
            <a:r>
              <a:rPr lang="en-GB" sz="2000" dirty="0"/>
              <a:t>. </a:t>
            </a:r>
            <a:r>
              <a:rPr lang="en-GB" sz="2000" dirty="0" err="1"/>
              <a:t>století</a:t>
            </a:r>
            <a:r>
              <a:rPr lang="en-GB" sz="2000" dirty="0"/>
              <a:t> </a:t>
            </a:r>
            <a:r>
              <a:rPr lang="en-GB" sz="2000" dirty="0" err="1"/>
              <a:t>jako</a:t>
            </a:r>
            <a:r>
              <a:rPr lang="en-GB" sz="2000" dirty="0"/>
              <a:t> </a:t>
            </a:r>
            <a:r>
              <a:rPr lang="en-GB" sz="2000" dirty="0" err="1" smtClean="0"/>
              <a:t>opěrné</a:t>
            </a:r>
            <a:r>
              <a:rPr lang="en-GB" sz="2000" dirty="0" smtClean="0"/>
              <a:t> </a:t>
            </a:r>
            <a:r>
              <a:rPr lang="en-GB" sz="2000" dirty="0"/>
              <a:t>body </a:t>
            </a:r>
            <a:r>
              <a:rPr lang="en-GB" sz="2000" dirty="0" err="1" smtClean="0"/>
              <a:t>při</a:t>
            </a:r>
            <a:r>
              <a:rPr lang="en-GB" sz="2000" dirty="0" smtClean="0"/>
              <a:t> </a:t>
            </a:r>
            <a:r>
              <a:rPr lang="en-GB" sz="2000" dirty="0" err="1" smtClean="0"/>
              <a:t>expanzi</a:t>
            </a:r>
            <a:r>
              <a:rPr lang="en-GB" sz="2000" dirty="0" smtClean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cs-CZ" sz="2000" dirty="0" smtClean="0"/>
              <a:t>a</a:t>
            </a:r>
            <a:r>
              <a:rPr lang="en-GB" sz="2000" dirty="0" err="1" smtClean="0"/>
              <a:t>merickou</a:t>
            </a:r>
            <a:r>
              <a:rPr lang="en-GB" sz="2000" dirty="0" smtClean="0"/>
              <a:t> </a:t>
            </a:r>
            <a:r>
              <a:rPr lang="en-GB" sz="2000" dirty="0" err="1"/>
              <a:t>pevninu</a:t>
            </a:r>
            <a:r>
              <a:rPr lang="en-GB" sz="2000" dirty="0"/>
              <a:t>. Proto </a:t>
            </a:r>
            <a:r>
              <a:rPr lang="en-GB" sz="2000" dirty="0" err="1"/>
              <a:t>mnohé</a:t>
            </a:r>
            <a:r>
              <a:rPr lang="en-GB" sz="2000" dirty="0"/>
              <a:t> </a:t>
            </a:r>
            <a:r>
              <a:rPr lang="en-GB" sz="2000" dirty="0" smtClean="0"/>
              <a:t>z</a:t>
            </a:r>
            <a:r>
              <a:rPr lang="cs-CZ" sz="2000" dirty="0" smtClean="0"/>
              <a:t> </a:t>
            </a:r>
            <a:r>
              <a:rPr lang="en-GB" sz="2000" dirty="0" err="1" smtClean="0"/>
              <a:t>nich</a:t>
            </a:r>
            <a:r>
              <a:rPr lang="en-GB" sz="2000" dirty="0" smtClean="0"/>
              <a:t> </a:t>
            </a:r>
            <a:r>
              <a:rPr lang="en-GB" sz="2000" dirty="0" err="1" smtClean="0"/>
              <a:t>často</a:t>
            </a:r>
            <a:r>
              <a:rPr lang="en-GB" sz="2000" dirty="0" smtClean="0"/>
              <a:t> </a:t>
            </a:r>
            <a:r>
              <a:rPr lang="en-GB" sz="2000" dirty="0" err="1" smtClean="0"/>
              <a:t>měnily</a:t>
            </a:r>
            <a:r>
              <a:rPr lang="en-GB" sz="2000" dirty="0" smtClean="0"/>
              <a:t> </a:t>
            </a:r>
            <a:r>
              <a:rPr lang="en-GB" sz="2000" dirty="0" err="1"/>
              <a:t>koloniálního</a:t>
            </a:r>
            <a:r>
              <a:rPr lang="en-GB" sz="2000" dirty="0"/>
              <a:t> </a:t>
            </a:r>
            <a:r>
              <a:rPr lang="en-GB" sz="2000" dirty="0" err="1" smtClean="0"/>
              <a:t>majitele</a:t>
            </a:r>
            <a:r>
              <a:rPr lang="cs-CZ" sz="2000" dirty="0" smtClean="0"/>
              <a:t>, </a:t>
            </a:r>
            <a:r>
              <a:rPr lang="en-GB" sz="2000" dirty="0" smtClean="0"/>
              <a:t>ale </a:t>
            </a:r>
            <a:r>
              <a:rPr lang="en-GB" sz="2000" dirty="0" err="1" smtClean="0"/>
              <a:t>dnes</a:t>
            </a:r>
            <a:r>
              <a:rPr lang="en-GB" sz="2000" dirty="0" smtClean="0"/>
              <a:t> </a:t>
            </a:r>
            <a:r>
              <a:rPr lang="en-GB" sz="2000" dirty="0"/>
              <a:t>je </a:t>
            </a:r>
            <a:r>
              <a:rPr lang="en-GB" sz="2000" dirty="0" err="1" smtClean="0"/>
              <a:t>většina</a:t>
            </a:r>
            <a:r>
              <a:rPr lang="en-GB" sz="2000" dirty="0" smtClean="0"/>
              <a:t> </a:t>
            </a:r>
            <a:r>
              <a:rPr lang="en-GB" sz="2000" dirty="0" err="1" smtClean="0"/>
              <a:t>těch</a:t>
            </a:r>
            <a:r>
              <a:rPr lang="en-GB" sz="2000" dirty="0" smtClean="0"/>
              <a:t> </a:t>
            </a:r>
            <a:r>
              <a:rPr lang="en-GB" sz="2000" dirty="0" err="1" smtClean="0"/>
              <a:t>lidnatějších</a:t>
            </a:r>
            <a:r>
              <a:rPr lang="en-GB" sz="2000" dirty="0" smtClean="0"/>
              <a:t> </a:t>
            </a:r>
            <a:r>
              <a:rPr lang="en-GB" sz="2000" dirty="0" err="1" smtClean="0"/>
              <a:t>ostrovů</a:t>
            </a:r>
            <a:r>
              <a:rPr lang="cs-CZ" sz="2000" dirty="0" smtClean="0"/>
              <a:t> </a:t>
            </a:r>
            <a:r>
              <a:rPr lang="en-GB" sz="2000" dirty="0" err="1" smtClean="0"/>
              <a:t>nezávislá</a:t>
            </a:r>
            <a:r>
              <a:rPr lang="en-GB" sz="2000" dirty="0" smtClean="0"/>
              <a:t>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Ze</a:t>
            </a:r>
            <a:r>
              <a:rPr lang="en-GB" sz="2000" dirty="0" smtClean="0"/>
              <a:t> </a:t>
            </a:r>
            <a:r>
              <a:rPr lang="en-GB" sz="2000" dirty="0" err="1" smtClean="0"/>
              <a:t>závislých</a:t>
            </a:r>
            <a:r>
              <a:rPr lang="en-GB" sz="2000" dirty="0" smtClean="0"/>
              <a:t> </a:t>
            </a:r>
            <a:r>
              <a:rPr lang="en-GB" sz="2000" dirty="0" err="1"/>
              <a:t>území</a:t>
            </a:r>
            <a:r>
              <a:rPr lang="en-GB" sz="2000" dirty="0"/>
              <a:t> je </a:t>
            </a:r>
            <a:r>
              <a:rPr lang="en-GB" sz="2000" dirty="0" err="1" smtClean="0"/>
              <a:t>největší</a:t>
            </a:r>
            <a:r>
              <a:rPr lang="en-GB" sz="2000" dirty="0" smtClean="0"/>
              <a:t> </a:t>
            </a:r>
            <a:r>
              <a:rPr lang="en-GB" sz="2000" b="1" dirty="0" err="1"/>
              <a:t>Portoriko</a:t>
            </a:r>
            <a:r>
              <a:rPr lang="en-GB" sz="2000" dirty="0"/>
              <a:t> </a:t>
            </a:r>
            <a:r>
              <a:rPr lang="en-GB" sz="2000" dirty="0" smtClean="0"/>
              <a:t>(</a:t>
            </a:r>
            <a:r>
              <a:rPr lang="en-GB" sz="2000" dirty="0"/>
              <a:t>Puerto Rico), </a:t>
            </a:r>
            <a:r>
              <a:rPr lang="en-GB" sz="2000" dirty="0" err="1"/>
              <a:t>které</a:t>
            </a:r>
            <a:r>
              <a:rPr lang="en-GB" sz="2000" dirty="0"/>
              <a:t> je </a:t>
            </a:r>
            <a:r>
              <a:rPr lang="en-GB" sz="2000" dirty="0" err="1" smtClean="0"/>
              <a:t>přidruženým</a:t>
            </a:r>
            <a:r>
              <a:rPr lang="cs-CZ" sz="2000" dirty="0" smtClean="0"/>
              <a:t> </a:t>
            </a:r>
            <a:r>
              <a:rPr lang="en-GB" sz="2000" dirty="0" err="1" smtClean="0"/>
              <a:t>státem</a:t>
            </a:r>
            <a:r>
              <a:rPr lang="cs-CZ" sz="2000" dirty="0" smtClean="0"/>
              <a:t> </a:t>
            </a:r>
            <a:r>
              <a:rPr lang="en-GB" sz="2000" dirty="0" smtClean="0"/>
              <a:t>USA. </a:t>
            </a:r>
            <a:r>
              <a:rPr lang="en-GB" sz="2000" dirty="0"/>
              <a:t>USA </a:t>
            </a:r>
            <a:r>
              <a:rPr lang="en-GB" sz="2000" dirty="0" err="1"/>
              <a:t>podléhá</a:t>
            </a:r>
            <a:r>
              <a:rPr lang="en-GB" sz="2000" dirty="0"/>
              <a:t> </a:t>
            </a:r>
            <a:r>
              <a:rPr lang="en-GB" sz="2000" dirty="0" err="1"/>
              <a:t>také</a:t>
            </a:r>
            <a:r>
              <a:rPr lang="en-GB" sz="2000" dirty="0"/>
              <a:t> </a:t>
            </a:r>
            <a:r>
              <a:rPr lang="en-GB" sz="2000" b="1" dirty="0" err="1"/>
              <a:t>západní</a:t>
            </a:r>
            <a:r>
              <a:rPr lang="en-GB" sz="2000" b="1" dirty="0"/>
              <a:t> </a:t>
            </a:r>
            <a:r>
              <a:rPr lang="en-GB" sz="2000" b="1" dirty="0" err="1" smtClean="0"/>
              <a:t>část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anenských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ostrovů</a:t>
            </a:r>
            <a:r>
              <a:rPr lang="cs-CZ" sz="2000" b="1" dirty="0" smtClean="0"/>
              <a:t> </a:t>
            </a:r>
            <a:r>
              <a:rPr lang="en-GB" sz="2000" dirty="0" smtClean="0"/>
              <a:t>(</a:t>
            </a:r>
            <a:r>
              <a:rPr lang="en-GB" sz="2000" dirty="0" err="1" smtClean="0"/>
              <a:t>nezačleněné</a:t>
            </a:r>
            <a:r>
              <a:rPr lang="en-GB" sz="2000" dirty="0" smtClean="0"/>
              <a:t> </a:t>
            </a:r>
            <a:r>
              <a:rPr lang="en-GB" sz="2000" dirty="0" err="1"/>
              <a:t>území</a:t>
            </a:r>
            <a:r>
              <a:rPr lang="en-GB" sz="2000" dirty="0"/>
              <a:t> </a:t>
            </a:r>
            <a:r>
              <a:rPr lang="en-GB" sz="2000" dirty="0" err="1" smtClean="0"/>
              <a:t>Spojených</a:t>
            </a:r>
            <a:r>
              <a:rPr lang="en-GB" sz="2000" dirty="0" smtClean="0"/>
              <a:t> </a:t>
            </a:r>
            <a:r>
              <a:rPr lang="en-GB" sz="2000" dirty="0" err="1" smtClean="0"/>
              <a:t>států</a:t>
            </a:r>
            <a:r>
              <a:rPr lang="en-GB" sz="2000" dirty="0" smtClean="0"/>
              <a:t>).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Nezávislé</a:t>
            </a:r>
            <a:r>
              <a:rPr lang="en-GB" sz="2000" dirty="0" smtClean="0"/>
              <a:t> </a:t>
            </a:r>
            <a:r>
              <a:rPr lang="en-GB" sz="2000" dirty="0" err="1"/>
              <a:t>nejsou</a:t>
            </a:r>
            <a:r>
              <a:rPr lang="en-GB" sz="2000" dirty="0"/>
              <a:t> </a:t>
            </a:r>
            <a:r>
              <a:rPr lang="en-GB" sz="2000" dirty="0" err="1" smtClean="0"/>
              <a:t>ani</a:t>
            </a:r>
            <a:r>
              <a:rPr lang="cs-CZ" sz="2000" dirty="0" smtClean="0"/>
              <a:t> </a:t>
            </a:r>
            <a:r>
              <a:rPr lang="en-GB" sz="2000" dirty="0" err="1" smtClean="0"/>
              <a:t>bývalé</a:t>
            </a:r>
            <a:r>
              <a:rPr lang="cs-CZ" sz="2000" dirty="0" smtClean="0"/>
              <a:t> </a:t>
            </a:r>
            <a:r>
              <a:rPr lang="en-GB" sz="2000" b="1" dirty="0" err="1" smtClean="0"/>
              <a:t>Nizozemské</a:t>
            </a:r>
            <a:r>
              <a:rPr lang="cs-CZ" sz="2000" b="1" dirty="0" smtClean="0"/>
              <a:t> </a:t>
            </a:r>
            <a:r>
              <a:rPr lang="en-GB" sz="2000" b="1" dirty="0" err="1" smtClean="0"/>
              <a:t>Antily</a:t>
            </a:r>
            <a:r>
              <a:rPr lang="en-GB" sz="2000" dirty="0" smtClean="0"/>
              <a:t>, </a:t>
            </a:r>
            <a:r>
              <a:rPr lang="en-GB" sz="2000" dirty="0" err="1"/>
              <a:t>které</a:t>
            </a:r>
            <a:r>
              <a:rPr lang="en-GB" sz="2000" dirty="0"/>
              <a:t> </a:t>
            </a:r>
            <a:r>
              <a:rPr lang="en-GB" sz="2000" dirty="0" err="1"/>
              <a:t>mají</a:t>
            </a:r>
            <a:r>
              <a:rPr lang="en-GB" sz="2000" dirty="0"/>
              <a:t> status </a:t>
            </a:r>
            <a:r>
              <a:rPr lang="en-GB" sz="2000" dirty="0" err="1" smtClean="0"/>
              <a:t>území</a:t>
            </a:r>
            <a:r>
              <a:rPr lang="en-GB" sz="2000" dirty="0" smtClean="0"/>
              <a:t> </a:t>
            </a:r>
            <a:r>
              <a:rPr lang="en-GB" sz="2000" dirty="0" err="1" smtClean="0"/>
              <a:t>přidružených</a:t>
            </a:r>
            <a:r>
              <a:rPr lang="en-GB" sz="2000" dirty="0" smtClean="0"/>
              <a:t> k </a:t>
            </a:r>
            <a:r>
              <a:rPr lang="en-GB" sz="2000" dirty="0" err="1" smtClean="0"/>
              <a:t>Nizozemí</a:t>
            </a:r>
            <a:r>
              <a:rPr lang="cs-CZ" sz="2000" dirty="0" smtClean="0"/>
              <a:t> </a:t>
            </a:r>
            <a:r>
              <a:rPr lang="en-GB" sz="2000" dirty="0" smtClean="0"/>
              <a:t>(</a:t>
            </a:r>
            <a:r>
              <a:rPr lang="en-GB" sz="2000" dirty="0" err="1" smtClean="0"/>
              <a:t>ostrovy</a:t>
            </a:r>
            <a:r>
              <a:rPr lang="en-GB" sz="2000" dirty="0" smtClean="0"/>
              <a:t> </a:t>
            </a:r>
            <a:r>
              <a:rPr lang="en-GB" sz="2000" dirty="0" err="1" smtClean="0"/>
              <a:t>Curaçao</a:t>
            </a:r>
            <a:r>
              <a:rPr lang="en-GB" sz="2000" dirty="0"/>
              <a:t>, Aruba a </a:t>
            </a:r>
            <a:r>
              <a:rPr lang="en-GB" sz="2000" dirty="0" err="1"/>
              <a:t>Karibské</a:t>
            </a:r>
            <a:r>
              <a:rPr lang="en-GB" sz="2000" dirty="0"/>
              <a:t> </a:t>
            </a:r>
            <a:r>
              <a:rPr lang="en-GB" sz="2000" dirty="0" err="1" smtClean="0"/>
              <a:t>Nizozemsko</a:t>
            </a:r>
            <a:r>
              <a:rPr lang="en-GB" sz="2000" dirty="0" smtClean="0"/>
              <a:t> </a:t>
            </a:r>
            <a:r>
              <a:rPr lang="en-GB" sz="2000" dirty="0" err="1"/>
              <a:t>zformované</a:t>
            </a:r>
            <a:r>
              <a:rPr lang="en-GB" sz="2000" dirty="0"/>
              <a:t>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smtClean="0"/>
              <a:t>roce2010 </a:t>
            </a:r>
            <a:r>
              <a:rPr lang="en-GB" sz="2000" dirty="0" err="1"/>
              <a:t>ze</a:t>
            </a:r>
            <a:r>
              <a:rPr lang="en-GB" sz="2000" dirty="0"/>
              <a:t> </a:t>
            </a:r>
            <a:r>
              <a:rPr lang="en-GB" sz="2000" dirty="0" err="1" smtClean="0"/>
              <a:t>tří</a:t>
            </a:r>
            <a:r>
              <a:rPr lang="en-GB" sz="2000" dirty="0" smtClean="0"/>
              <a:t> </a:t>
            </a:r>
            <a:r>
              <a:rPr lang="en-GB" sz="2000" dirty="0" err="1" smtClean="0"/>
              <a:t>ostrůvků</a:t>
            </a:r>
            <a:r>
              <a:rPr lang="cs-CZ" sz="2000" dirty="0" smtClean="0"/>
              <a:t> </a:t>
            </a:r>
            <a:r>
              <a:rPr lang="en-GB" sz="2000" dirty="0" smtClean="0"/>
              <a:t>Bonaire</a:t>
            </a:r>
            <a:r>
              <a:rPr lang="en-GB" sz="2000" dirty="0"/>
              <a:t>, </a:t>
            </a:r>
            <a:r>
              <a:rPr lang="cs-CZ" sz="2000" dirty="0" smtClean="0"/>
              <a:t>S</a:t>
            </a:r>
            <a:r>
              <a:rPr lang="en-GB" sz="2000" dirty="0" smtClean="0"/>
              <a:t>aba </a:t>
            </a:r>
            <a:r>
              <a:rPr lang="en-GB" sz="2000" dirty="0"/>
              <a:t>a </a:t>
            </a:r>
            <a:r>
              <a:rPr lang="en-GB" sz="2000" dirty="0" err="1" smtClean="0"/>
              <a:t>Svatý</a:t>
            </a:r>
            <a:r>
              <a:rPr lang="cs-CZ" sz="2000" dirty="0" smtClean="0"/>
              <a:t> </a:t>
            </a:r>
            <a:r>
              <a:rPr lang="en-GB" sz="2000" dirty="0" err="1" smtClean="0"/>
              <a:t>Eustach</a:t>
            </a:r>
            <a:r>
              <a:rPr lang="en-GB" sz="2000" dirty="0" smtClean="0"/>
              <a:t>).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0994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/>
              <a:t>Selektivní předpoklady v Karibiku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dirty="0" err="1" smtClean="0"/>
              <a:t>Velká</a:t>
            </a:r>
            <a:r>
              <a:rPr lang="en-GB" sz="2000" dirty="0" smtClean="0"/>
              <a:t> </a:t>
            </a:r>
            <a:r>
              <a:rPr lang="en-GB" sz="2000" dirty="0" err="1" smtClean="0"/>
              <a:t>Británie</a:t>
            </a:r>
            <a:r>
              <a:rPr lang="en-GB" sz="2000" dirty="0" smtClean="0"/>
              <a:t> </a:t>
            </a:r>
            <a:r>
              <a:rPr lang="en-GB" sz="2000" dirty="0" err="1"/>
              <a:t>spravuje</a:t>
            </a:r>
            <a:r>
              <a:rPr lang="en-GB" sz="2000" dirty="0"/>
              <a:t> </a:t>
            </a:r>
            <a:r>
              <a:rPr lang="en-GB" sz="2000" dirty="0" err="1" smtClean="0"/>
              <a:t>jako</a:t>
            </a:r>
            <a:r>
              <a:rPr lang="en-GB" sz="2000" dirty="0" smtClean="0"/>
              <a:t> </a:t>
            </a:r>
            <a:r>
              <a:rPr lang="en-GB" sz="2000" dirty="0" err="1" smtClean="0"/>
              <a:t>zámořská</a:t>
            </a:r>
            <a:r>
              <a:rPr lang="en-GB" sz="2000" dirty="0" smtClean="0"/>
              <a:t> </a:t>
            </a:r>
            <a:r>
              <a:rPr lang="en-GB" sz="2000" dirty="0" err="1"/>
              <a:t>území</a:t>
            </a:r>
            <a:r>
              <a:rPr lang="en-GB" sz="2000" dirty="0"/>
              <a:t> </a:t>
            </a:r>
            <a:r>
              <a:rPr lang="en-GB" sz="2000" b="1" dirty="0" err="1" smtClean="0"/>
              <a:t>Panenské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ostrovy</a:t>
            </a:r>
            <a:r>
              <a:rPr lang="cs-CZ" sz="2000" b="1" dirty="0" smtClean="0"/>
              <a:t> </a:t>
            </a:r>
            <a:r>
              <a:rPr lang="en-GB" sz="2000" dirty="0" smtClean="0"/>
              <a:t>(</a:t>
            </a:r>
            <a:r>
              <a:rPr lang="en-GB" sz="2000" dirty="0" err="1" smtClean="0"/>
              <a:t>část</a:t>
            </a:r>
            <a:r>
              <a:rPr lang="en-GB" sz="2000" dirty="0" smtClean="0"/>
              <a:t>), </a:t>
            </a:r>
            <a:r>
              <a:rPr lang="en-GB" sz="2000" b="1" dirty="0" smtClean="0"/>
              <a:t>Montserrat</a:t>
            </a:r>
            <a:r>
              <a:rPr lang="en-GB" sz="2000" dirty="0"/>
              <a:t>, </a:t>
            </a:r>
            <a:r>
              <a:rPr lang="en-GB" sz="2000" dirty="0" err="1"/>
              <a:t>Kajmany</a:t>
            </a:r>
            <a:r>
              <a:rPr lang="en-GB" sz="2000" dirty="0"/>
              <a:t>, Turks </a:t>
            </a:r>
            <a:r>
              <a:rPr lang="en-GB" sz="2000" dirty="0" smtClean="0"/>
              <a:t>a </a:t>
            </a:r>
            <a:r>
              <a:rPr lang="en-GB" sz="2000" dirty="0"/>
              <a:t>Caicos, </a:t>
            </a:r>
            <a:r>
              <a:rPr lang="en-GB" sz="2000" dirty="0" err="1" smtClean="0"/>
              <a:t>Anguillu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/>
              <a:t>Bermudy</a:t>
            </a:r>
            <a:r>
              <a:rPr lang="en-GB" sz="2000" dirty="0"/>
              <a:t> a Francie </a:t>
            </a:r>
            <a:r>
              <a:rPr lang="en-GB" sz="2000" dirty="0" err="1" smtClean="0"/>
              <a:t>vládá</a:t>
            </a:r>
            <a:r>
              <a:rPr lang="en-GB" sz="2000" dirty="0" smtClean="0"/>
              <a:t> </a:t>
            </a:r>
            <a:r>
              <a:rPr lang="en-GB" sz="2000" dirty="0" err="1"/>
              <a:t>dva</a:t>
            </a:r>
            <a:r>
              <a:rPr lang="en-GB" sz="2000" dirty="0"/>
              <a:t> </a:t>
            </a:r>
            <a:r>
              <a:rPr lang="en-GB" sz="2000" dirty="0" err="1" smtClean="0"/>
              <a:t>větší</a:t>
            </a:r>
            <a:r>
              <a:rPr lang="en-GB" sz="2000" dirty="0" smtClean="0"/>
              <a:t> </a:t>
            </a:r>
            <a:r>
              <a:rPr lang="en-GB" sz="2000" dirty="0" err="1" smtClean="0"/>
              <a:t>ostrovy</a:t>
            </a:r>
            <a:r>
              <a:rPr lang="en-GB" sz="2000" dirty="0" smtClean="0"/>
              <a:t>,</a:t>
            </a:r>
            <a:r>
              <a:rPr lang="cs-CZ" sz="2000" dirty="0" smtClean="0"/>
              <a:t> </a:t>
            </a:r>
            <a:r>
              <a:rPr lang="en-GB" sz="2000" dirty="0" err="1" smtClean="0"/>
              <a:t>Martinik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/>
              <a:t>Guadelupe</a:t>
            </a:r>
            <a:r>
              <a:rPr lang="en-GB" sz="2000" dirty="0"/>
              <a:t> a </a:t>
            </a:r>
            <a:r>
              <a:rPr lang="en-GB" sz="2000" dirty="0" err="1" smtClean="0"/>
              <a:t>také</a:t>
            </a:r>
            <a:r>
              <a:rPr lang="en-GB" sz="2000" dirty="0" smtClean="0"/>
              <a:t> </a:t>
            </a:r>
            <a:r>
              <a:rPr lang="en-GB" sz="2000" dirty="0" err="1" smtClean="0"/>
              <a:t>dva</a:t>
            </a:r>
            <a:r>
              <a:rPr lang="en-GB" sz="2000" dirty="0" smtClean="0"/>
              <a:t> </a:t>
            </a:r>
            <a:r>
              <a:rPr lang="en-GB" sz="2000" dirty="0" err="1" smtClean="0"/>
              <a:t>maléostrůvky</a:t>
            </a:r>
            <a:r>
              <a:rPr lang="cs-CZ" sz="2000" dirty="0" smtClean="0"/>
              <a:t> </a:t>
            </a:r>
            <a:r>
              <a:rPr lang="en-GB" sz="2000" dirty="0" err="1" smtClean="0"/>
              <a:t>Svatý</a:t>
            </a:r>
            <a:r>
              <a:rPr lang="cs-CZ" sz="2000" dirty="0" smtClean="0"/>
              <a:t> </a:t>
            </a:r>
            <a:r>
              <a:rPr lang="en-GB" sz="2000" dirty="0" smtClean="0"/>
              <a:t>Martin </a:t>
            </a:r>
            <a:r>
              <a:rPr lang="en-GB" sz="2000" dirty="0"/>
              <a:t>a </a:t>
            </a:r>
            <a:r>
              <a:rPr lang="en-GB" sz="2000" dirty="0" err="1" smtClean="0"/>
              <a:t>Svatý</a:t>
            </a:r>
            <a:r>
              <a:rPr lang="cs-CZ" sz="2000" dirty="0" smtClean="0"/>
              <a:t> </a:t>
            </a:r>
            <a:r>
              <a:rPr lang="en-GB" sz="2000" dirty="0" err="1" smtClean="0"/>
              <a:t>Bartoloměj</a:t>
            </a:r>
            <a:r>
              <a:rPr lang="en-GB" sz="2000" dirty="0" smtClean="0"/>
              <a:t> </a:t>
            </a:r>
            <a:r>
              <a:rPr lang="en-GB" sz="2000" dirty="0"/>
              <a:t>(</a:t>
            </a:r>
            <a:r>
              <a:rPr lang="en-GB" sz="2000" dirty="0" smtClean="0"/>
              <a:t>Saint</a:t>
            </a:r>
            <a:r>
              <a:rPr lang="cs-CZ" sz="2000" dirty="0" smtClean="0"/>
              <a:t> </a:t>
            </a:r>
            <a:r>
              <a:rPr lang="en-GB" sz="2000" dirty="0" err="1" smtClean="0"/>
              <a:t>Barthelémy</a:t>
            </a:r>
            <a:r>
              <a:rPr lang="en-GB" sz="2000" dirty="0" smtClean="0"/>
              <a:t>). 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000" b="1" dirty="0" err="1" smtClean="0"/>
              <a:t>Martinik</a:t>
            </a:r>
            <a:r>
              <a:rPr lang="cs-CZ" sz="2000" b="1" dirty="0" smtClean="0"/>
              <a:t> </a:t>
            </a:r>
            <a:r>
              <a:rPr lang="en-GB" sz="2000" b="1" dirty="0" smtClean="0"/>
              <a:t>a</a:t>
            </a:r>
            <a:r>
              <a:rPr lang="cs-CZ" sz="2000" b="1" dirty="0" smtClean="0"/>
              <a:t> </a:t>
            </a:r>
            <a:r>
              <a:rPr lang="en-GB" sz="2000" b="1" dirty="0" smtClean="0"/>
              <a:t>Guadeloupe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 smtClean="0"/>
              <a:t>zámořskými</a:t>
            </a:r>
            <a:r>
              <a:rPr lang="en-GB" sz="2000" dirty="0" smtClean="0"/>
              <a:t> </a:t>
            </a:r>
            <a:r>
              <a:rPr lang="en-GB" sz="2000" dirty="0" err="1"/>
              <a:t>regiony</a:t>
            </a:r>
            <a:r>
              <a:rPr lang="en-GB" sz="2000" dirty="0"/>
              <a:t> </a:t>
            </a:r>
            <a:r>
              <a:rPr lang="cs-CZ" sz="2000" dirty="0" smtClean="0"/>
              <a:t>F</a:t>
            </a:r>
            <a:r>
              <a:rPr lang="en-GB" sz="2000" dirty="0" err="1" smtClean="0"/>
              <a:t>rancie</a:t>
            </a:r>
            <a:r>
              <a:rPr lang="en-GB" sz="2000" dirty="0" smtClean="0"/>
              <a:t> a </a:t>
            </a:r>
            <a:r>
              <a:rPr lang="en-GB" sz="2000" dirty="0" err="1" smtClean="0"/>
              <a:t>Svatý</a:t>
            </a:r>
            <a:r>
              <a:rPr lang="cs-CZ" sz="2000" dirty="0" smtClean="0"/>
              <a:t> </a:t>
            </a:r>
            <a:r>
              <a:rPr lang="en-GB" sz="2000" dirty="0" smtClean="0"/>
              <a:t>Martin </a:t>
            </a:r>
            <a:r>
              <a:rPr lang="en-GB" sz="2000" dirty="0" err="1" smtClean="0"/>
              <a:t>zámořským</a:t>
            </a:r>
            <a:r>
              <a:rPr lang="en-GB" sz="2000" dirty="0" smtClean="0"/>
              <a:t> </a:t>
            </a:r>
            <a:r>
              <a:rPr lang="en-GB" sz="2000" dirty="0" err="1" smtClean="0"/>
              <a:t>společenstvím</a:t>
            </a:r>
            <a:r>
              <a:rPr lang="en-GB" sz="2000" dirty="0" smtClean="0"/>
              <a:t> Francie</a:t>
            </a:r>
            <a:r>
              <a:rPr lang="en-GB" sz="2000" dirty="0"/>
              <a:t>. </a:t>
            </a:r>
            <a:r>
              <a:rPr lang="en-GB" sz="2000" dirty="0" err="1" smtClean="0"/>
              <a:t>Jako</a:t>
            </a:r>
            <a:r>
              <a:rPr lang="en-GB" sz="2000" dirty="0" smtClean="0"/>
              <a:t> </a:t>
            </a:r>
            <a:r>
              <a:rPr lang="en-GB" sz="2000" dirty="0" err="1"/>
              <a:t>takové</a:t>
            </a:r>
            <a:r>
              <a:rPr lang="en-GB" sz="2000" dirty="0"/>
              <a:t> </a:t>
            </a:r>
            <a:r>
              <a:rPr lang="en-GB" sz="2000" dirty="0" err="1" smtClean="0"/>
              <a:t>patří</a:t>
            </a:r>
            <a:r>
              <a:rPr lang="en-GB" sz="2000" dirty="0" smtClean="0"/>
              <a:t> </a:t>
            </a:r>
            <a:r>
              <a:rPr lang="en-GB" sz="2000" dirty="0" err="1" smtClean="0"/>
              <a:t>všechny</a:t>
            </a:r>
            <a:r>
              <a:rPr lang="en-GB" sz="2000" dirty="0" smtClean="0"/>
              <a:t> </a:t>
            </a:r>
            <a:r>
              <a:rPr lang="en-GB" sz="2000" dirty="0" err="1" smtClean="0"/>
              <a:t>tři</a:t>
            </a:r>
            <a:r>
              <a:rPr lang="en-GB" sz="2000" dirty="0" smtClean="0"/>
              <a:t> </a:t>
            </a:r>
            <a:r>
              <a:rPr lang="en-GB" sz="2000" dirty="0" err="1" smtClean="0"/>
              <a:t>formálněk</a:t>
            </a:r>
            <a:r>
              <a:rPr lang="en-GB" sz="2000" dirty="0" smtClean="0"/>
              <a:t> </a:t>
            </a:r>
            <a:r>
              <a:rPr lang="en-GB" sz="2000" dirty="0" err="1"/>
              <a:t>tzv</a:t>
            </a:r>
            <a:r>
              <a:rPr lang="en-GB" sz="2000" dirty="0"/>
              <a:t>. </a:t>
            </a:r>
            <a:r>
              <a:rPr lang="en-GB" sz="2000" dirty="0" err="1" smtClean="0"/>
              <a:t>nejvzdálenějším</a:t>
            </a:r>
            <a:r>
              <a:rPr lang="cs-CZ" sz="2000" dirty="0" smtClean="0"/>
              <a:t> </a:t>
            </a:r>
            <a:r>
              <a:rPr lang="en-GB" sz="2000" dirty="0" err="1" smtClean="0"/>
              <a:t>oblastem</a:t>
            </a:r>
            <a:r>
              <a:rPr lang="cs-CZ" sz="2000" dirty="0" smtClean="0"/>
              <a:t> </a:t>
            </a:r>
            <a:r>
              <a:rPr lang="en-GB" sz="2000" dirty="0" smtClean="0"/>
              <a:t>(</a:t>
            </a:r>
            <a:r>
              <a:rPr lang="en-GB" sz="2000" b="1" dirty="0" smtClean="0"/>
              <a:t>outermost regions</a:t>
            </a:r>
            <a:r>
              <a:rPr lang="en-GB" sz="2000" dirty="0"/>
              <a:t>) </a:t>
            </a:r>
            <a:r>
              <a:rPr lang="en-GB" sz="2000" dirty="0" err="1" smtClean="0"/>
              <a:t>Evropské</a:t>
            </a:r>
            <a:r>
              <a:rPr lang="en-GB" sz="2000" dirty="0" smtClean="0"/>
              <a:t> </a:t>
            </a:r>
            <a:r>
              <a:rPr lang="en-GB" sz="2000" dirty="0" err="1" smtClean="0"/>
              <a:t>unie</a:t>
            </a:r>
            <a:r>
              <a:rPr lang="en-GB" sz="2000" dirty="0" smtClean="0"/>
              <a:t>.</a:t>
            </a:r>
            <a:r>
              <a:rPr lang="cs-CZ" sz="2000" dirty="0" smtClean="0"/>
              <a:t> </a:t>
            </a:r>
            <a:r>
              <a:rPr lang="en-GB" sz="2000" dirty="0" smtClean="0"/>
              <a:t>Toto </a:t>
            </a:r>
            <a:r>
              <a:rPr lang="en-GB" sz="2000" dirty="0" err="1" smtClean="0"/>
              <a:t>ostavení</a:t>
            </a:r>
            <a:r>
              <a:rPr lang="en-GB" sz="2000" dirty="0" smtClean="0"/>
              <a:t> </a:t>
            </a:r>
            <a:r>
              <a:rPr lang="en-GB" sz="2000" dirty="0" err="1" smtClean="0"/>
              <a:t>měl</a:t>
            </a:r>
            <a:r>
              <a:rPr lang="en-GB" sz="2000" dirty="0" smtClean="0"/>
              <a:t> </a:t>
            </a:r>
            <a:r>
              <a:rPr lang="en-GB" sz="2000" dirty="0" err="1" smtClean="0"/>
              <a:t>donedávna</a:t>
            </a:r>
            <a:r>
              <a:rPr lang="en-GB" sz="2000" dirty="0" smtClean="0"/>
              <a:t> </a:t>
            </a:r>
            <a:r>
              <a:rPr lang="en-GB" sz="2000" dirty="0" err="1" smtClean="0"/>
              <a:t>i</a:t>
            </a:r>
            <a:r>
              <a:rPr lang="en-GB" sz="2000" dirty="0" smtClean="0"/>
              <a:t> </a:t>
            </a:r>
            <a:r>
              <a:rPr lang="en-GB" sz="2000" dirty="0" err="1"/>
              <a:t>ostrov</a:t>
            </a:r>
            <a:r>
              <a:rPr lang="en-GB" sz="2000" dirty="0"/>
              <a:t> </a:t>
            </a:r>
            <a:r>
              <a:rPr lang="en-GB" sz="2000" dirty="0" err="1" smtClean="0"/>
              <a:t>Svatý</a:t>
            </a:r>
            <a:r>
              <a:rPr lang="cs-CZ" sz="2000" dirty="0" smtClean="0"/>
              <a:t> </a:t>
            </a:r>
            <a:r>
              <a:rPr lang="en-GB" sz="2000" dirty="0" err="1" smtClean="0"/>
              <a:t>Bartoloměj</a:t>
            </a:r>
            <a:r>
              <a:rPr lang="en-GB" sz="2000" dirty="0"/>
              <a:t>, ale </a:t>
            </a:r>
            <a:r>
              <a:rPr lang="en-GB" sz="2000" dirty="0" err="1" smtClean="0"/>
              <a:t>vdůsledku</a:t>
            </a:r>
            <a:r>
              <a:rPr lang="en-GB" sz="2000" dirty="0" smtClean="0"/>
              <a:t> </a:t>
            </a:r>
            <a:r>
              <a:rPr lang="en-GB" sz="2000" dirty="0"/>
              <a:t>referenda </a:t>
            </a:r>
            <a:r>
              <a:rPr lang="en-GB" sz="2000" dirty="0" smtClean="0"/>
              <a:t>v</a:t>
            </a:r>
            <a:r>
              <a:rPr lang="cs-CZ" sz="2000" dirty="0" smtClean="0"/>
              <a:t> </a:t>
            </a:r>
            <a:r>
              <a:rPr lang="en-GB" sz="2000" dirty="0" smtClean="0"/>
              <a:t>r</a:t>
            </a:r>
            <a:r>
              <a:rPr lang="en-GB" sz="2000" dirty="0"/>
              <a:t>. 2010 </a:t>
            </a:r>
            <a:r>
              <a:rPr lang="en-GB" sz="2000" dirty="0" err="1"/>
              <a:t>ho</a:t>
            </a:r>
            <a:r>
              <a:rPr lang="en-GB" sz="2000" dirty="0"/>
              <a:t> </a:t>
            </a:r>
            <a:r>
              <a:rPr lang="en-GB" sz="2000" dirty="0" smtClean="0"/>
              <a:t>1.1.2012 </a:t>
            </a:r>
            <a:r>
              <a:rPr lang="en-GB" sz="2000" dirty="0" err="1" smtClean="0"/>
              <a:t>ztratil</a:t>
            </a:r>
            <a:r>
              <a:rPr lang="en-GB" sz="2000" dirty="0" smtClean="0"/>
              <a:t>. </a:t>
            </a:r>
            <a:r>
              <a:rPr lang="en-GB" sz="2000" dirty="0" err="1" smtClean="0"/>
              <a:t>Zůstává</a:t>
            </a:r>
            <a:r>
              <a:rPr lang="en-GB" sz="2000" dirty="0" smtClean="0"/>
              <a:t> </a:t>
            </a:r>
            <a:r>
              <a:rPr lang="en-GB" sz="2000" dirty="0" err="1" smtClean="0"/>
              <a:t>zámořský</a:t>
            </a:r>
            <a:r>
              <a:rPr lang="en-GB" sz="2000" dirty="0" smtClean="0"/>
              <a:t> </a:t>
            </a:r>
            <a:r>
              <a:rPr lang="en-GB" sz="2000" dirty="0" err="1"/>
              <a:t>územím</a:t>
            </a:r>
            <a:r>
              <a:rPr lang="en-GB" sz="2000" dirty="0"/>
              <a:t> Francie, </a:t>
            </a:r>
            <a:r>
              <a:rPr lang="en-GB" sz="2000" dirty="0" smtClean="0"/>
              <a:t>ale </a:t>
            </a:r>
            <a:r>
              <a:rPr lang="en-GB" sz="2000" dirty="0" err="1" smtClean="0"/>
              <a:t>součástí</a:t>
            </a:r>
            <a:r>
              <a:rPr lang="en-GB" sz="2000" dirty="0" smtClean="0"/>
              <a:t> </a:t>
            </a:r>
            <a:r>
              <a:rPr lang="en-GB" sz="2000" dirty="0"/>
              <a:t>EU </a:t>
            </a:r>
            <a:r>
              <a:rPr lang="en-GB" sz="2000" dirty="0" err="1" smtClean="0"/>
              <a:t>již</a:t>
            </a:r>
            <a:r>
              <a:rPr lang="cs-CZ" sz="2000" dirty="0" smtClean="0"/>
              <a:t> </a:t>
            </a:r>
            <a:r>
              <a:rPr lang="en-GB" sz="2000" dirty="0" err="1" smtClean="0"/>
              <a:t>není</a:t>
            </a:r>
            <a:r>
              <a:rPr lang="cs-CZ" sz="2000" dirty="0" smtClean="0"/>
              <a:t>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352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4129</TotalTime>
  <Words>3608</Words>
  <Application>Microsoft Office PowerPoint</Application>
  <PresentationFormat>Předvádění na obrazovce (16:9)</PresentationFormat>
  <Paragraphs>186</Paragraphs>
  <Slides>35</Slides>
  <Notes>34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Times New Roman</vt:lpstr>
      <vt:lpstr>Wingdings</vt:lpstr>
      <vt:lpstr>SLU</vt:lpstr>
      <vt:lpstr>Název prezentace</vt:lpstr>
      <vt:lpstr>Regionalizace cestovního ruchu 1  Amerika / Karibik</vt:lpstr>
      <vt:lpstr>Lokalizační předpoklady v Karibiku</vt:lpstr>
      <vt:lpstr>Lokalizační předpoklady v Karibiku</vt:lpstr>
      <vt:lpstr>Lokalizační předpoklady v Karibiku</vt:lpstr>
      <vt:lpstr>Lokalizační předpoklady v Karibiku</vt:lpstr>
      <vt:lpstr>Selektivní předpoklady v Karibiku</vt:lpstr>
      <vt:lpstr>Selektivní předpoklady v Karibiku</vt:lpstr>
      <vt:lpstr>Selektivní předpoklady v Karibiku</vt:lpstr>
      <vt:lpstr>Selektivní předpoklady v Karibiku</vt:lpstr>
      <vt:lpstr>Selektivní předpoklady v Karibiku</vt:lpstr>
      <vt:lpstr>Realizační předpoklady v Karibiku</vt:lpstr>
      <vt:lpstr>Realizační předpoklady v Karibiku</vt:lpstr>
      <vt:lpstr>Vývoj, fakt a data o cestovním ruchu v Karibiku</vt:lpstr>
      <vt:lpstr>Vývoj, fakt a data o cestovním ruchu v Karibiku</vt:lpstr>
      <vt:lpstr>Vývoj, fakt a data o cestovním ruchu v Karibiku</vt:lpstr>
      <vt:lpstr>Vývoj, fakt a data o cestovním ruchu v Karibiku</vt:lpstr>
      <vt:lpstr>Vývoj, fakt a data o cestovním ruchu v Karibiku</vt:lpstr>
      <vt:lpstr>Cestovní ruch v Dominikánské republice</vt:lpstr>
      <vt:lpstr>Cestovní ruch v Dominikánské republice</vt:lpstr>
      <vt:lpstr>Cestovní ruch v Dominikánské republice</vt:lpstr>
      <vt:lpstr>Cestovní ruch v Dominikánské republice</vt:lpstr>
      <vt:lpstr>Cestovní ruch v Portoriku</vt:lpstr>
      <vt:lpstr>Cestovní ruch v Portoriku</vt:lpstr>
      <vt:lpstr>Cestovní ruch na Kubě</vt:lpstr>
      <vt:lpstr>Cestovní ruch na Kubě</vt:lpstr>
      <vt:lpstr>Cestovní ruch na Kubě</vt:lpstr>
      <vt:lpstr>Cestovní ruch na Kubě</vt:lpstr>
      <vt:lpstr>Cestovní ruch na Kubě</vt:lpstr>
      <vt:lpstr>Cestovní ruch na Jamaice</vt:lpstr>
      <vt:lpstr>Cestovní ruch na Jamaice</vt:lpstr>
      <vt:lpstr>Cestovní ruch na Bahamách</vt:lpstr>
      <vt:lpstr>Cestovní ruch na Bahamách</vt:lpstr>
      <vt:lpstr>Použitá literatura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kajzar</cp:lastModifiedBy>
  <cp:revision>243</cp:revision>
  <dcterms:created xsi:type="dcterms:W3CDTF">2016-07-06T15:42:34Z</dcterms:created>
  <dcterms:modified xsi:type="dcterms:W3CDTF">2018-03-28T14:46:05Z</dcterms:modified>
</cp:coreProperties>
</file>