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9" r:id="rId5"/>
    <p:sldId id="263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21.02.2022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kotlanova@opf.slu.c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39752" y="620688"/>
            <a:ext cx="6172200" cy="1894362"/>
          </a:xfrm>
        </p:spPr>
        <p:txBody>
          <a:bodyPr>
            <a:normAutofit/>
          </a:bodyPr>
          <a:lstStyle/>
          <a:p>
            <a:r>
              <a:rPr lang="cs-CZ" sz="5400" dirty="0">
                <a:solidFill>
                  <a:schemeClr val="tx1"/>
                </a:solidFill>
              </a:rPr>
              <a:t>Hospodářská politika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67744" y="2708920"/>
            <a:ext cx="6172200" cy="2376264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cs-CZ" sz="4000" dirty="0">
                <a:solidFill>
                  <a:schemeClr val="tx1"/>
                </a:solidFill>
              </a:rPr>
              <a:t>Economic Policy</a:t>
            </a:r>
          </a:p>
          <a:p>
            <a:pPr algn="ctr"/>
            <a:r>
              <a:rPr lang="cs-CZ" sz="4000" dirty="0">
                <a:solidFill>
                  <a:schemeClr val="tx1"/>
                </a:solidFill>
              </a:rPr>
              <a:t>(BPZHP)</a:t>
            </a:r>
          </a:p>
          <a:p>
            <a:pPr algn="ctr"/>
            <a:endParaRPr lang="cs-CZ" sz="4000" dirty="0">
              <a:solidFill>
                <a:schemeClr val="tx1"/>
              </a:solidFill>
            </a:endParaRPr>
          </a:p>
          <a:p>
            <a:pPr algn="ctr"/>
            <a:r>
              <a:rPr lang="cs-CZ" sz="4000" dirty="0">
                <a:solidFill>
                  <a:schemeClr val="tx1"/>
                </a:solidFill>
              </a:rPr>
              <a:t>SEMINÁŘE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u="sng" dirty="0">
                <a:solidFill>
                  <a:schemeClr val="tx1"/>
                </a:solidFill>
              </a:rPr>
              <a:t>Charakteristika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>
            <a:normAutofit/>
          </a:bodyPr>
          <a:lstStyle/>
          <a:p>
            <a:pPr marL="354013" indent="-354013"/>
            <a:r>
              <a:rPr lang="cs-CZ" sz="3200" i="1" dirty="0"/>
              <a:t>Letní semestr 2021/2022</a:t>
            </a:r>
          </a:p>
          <a:p>
            <a:pPr marL="354013" indent="-354013"/>
            <a:r>
              <a:rPr lang="cs-CZ" sz="3200" i="1" dirty="0"/>
              <a:t>Rozsah předmětu</a:t>
            </a:r>
            <a:r>
              <a:rPr lang="cs-CZ" sz="3200" dirty="0"/>
              <a:t>: 2+1</a:t>
            </a:r>
          </a:p>
          <a:p>
            <a:pPr marL="354013" indent="-354013"/>
            <a:r>
              <a:rPr lang="cs-CZ" sz="3200" i="1" dirty="0"/>
              <a:t>Počet kreditů</a:t>
            </a:r>
            <a:r>
              <a:rPr lang="cs-CZ" sz="3200" dirty="0"/>
              <a:t>: 5</a:t>
            </a:r>
          </a:p>
          <a:p>
            <a:pPr marL="354013" indent="-354013"/>
            <a:r>
              <a:rPr lang="cs-CZ" sz="3200" b="1" i="1" dirty="0"/>
              <a:t>Ukončení:</a:t>
            </a:r>
            <a:r>
              <a:rPr lang="cs-CZ" sz="3200" dirty="0"/>
              <a:t> kombinovaná zkouška (po předchozím úspěšně absolvovaném průběžném testu a seminářích)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>
            <a:normAutofit/>
          </a:bodyPr>
          <a:lstStyle/>
          <a:p>
            <a:r>
              <a:rPr lang="cs-CZ" sz="4400" b="1" u="sng" dirty="0">
                <a:solidFill>
                  <a:schemeClr val="tx1"/>
                </a:solidFill>
              </a:rPr>
              <a:t>Zajištění výuky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147248" cy="51331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u="sng" dirty="0"/>
              <a:t>Garant předmětu</a:t>
            </a:r>
            <a:r>
              <a:rPr lang="cs-CZ" dirty="0"/>
              <a:t>: </a:t>
            </a:r>
            <a:r>
              <a:rPr lang="cs-CZ" b="1" dirty="0"/>
              <a:t>Ing. Eva Kotlánová, Ph.D.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u="sng" dirty="0"/>
              <a:t>Přednášející</a:t>
            </a:r>
            <a:r>
              <a:rPr lang="cs-CZ" dirty="0"/>
              <a:t>: 	</a:t>
            </a:r>
            <a:r>
              <a:rPr lang="cs-CZ" b="1" dirty="0"/>
              <a:t>Ing. Eva Kotlánová, Ph.D.</a:t>
            </a:r>
          </a:p>
          <a:p>
            <a:pPr>
              <a:buNone/>
            </a:pPr>
            <a:r>
              <a:rPr lang="cs-CZ" b="1" dirty="0"/>
              <a:t>			katedra ekonomie a veřejné správy</a:t>
            </a:r>
          </a:p>
          <a:p>
            <a:pPr>
              <a:buNone/>
            </a:pPr>
            <a:r>
              <a:rPr lang="cs-CZ" b="1" dirty="0"/>
              <a:t>			kancelář A234</a:t>
            </a:r>
          </a:p>
          <a:p>
            <a:pPr>
              <a:buNone/>
            </a:pPr>
            <a:r>
              <a:rPr lang="cs-CZ" b="1" dirty="0"/>
              <a:t>			tel.: 596398347</a:t>
            </a:r>
          </a:p>
          <a:p>
            <a:pPr>
              <a:buNone/>
            </a:pPr>
            <a:r>
              <a:rPr lang="cs-CZ" b="1" dirty="0"/>
              <a:t>			email: </a:t>
            </a:r>
            <a:r>
              <a:rPr lang="cs-CZ" b="1" dirty="0" err="1">
                <a:hlinkClick r:id="rId2"/>
              </a:rPr>
              <a:t>kotlanova</a:t>
            </a:r>
            <a:r>
              <a:rPr lang="cs-CZ" b="1" dirty="0">
                <a:hlinkClick r:id="rId2"/>
              </a:rPr>
              <a:t>@</a:t>
            </a:r>
            <a:r>
              <a:rPr lang="cs-CZ" b="1" dirty="0" err="1">
                <a:hlinkClick r:id="rId2"/>
              </a:rPr>
              <a:t>opf.slu.cz</a:t>
            </a:r>
            <a:endParaRPr lang="cs-CZ" b="1" dirty="0"/>
          </a:p>
          <a:p>
            <a:pPr>
              <a:buNone/>
            </a:pPr>
            <a:r>
              <a:rPr lang="cs-CZ" b="1" dirty="0"/>
              <a:t>			konzultační hodiny:  </a:t>
            </a:r>
            <a:r>
              <a:rPr lang="cs-CZ" sz="2000" b="1" dirty="0"/>
              <a:t>Úterý</a:t>
            </a:r>
            <a:r>
              <a:rPr lang="es-ES" sz="2000" b="1" dirty="0"/>
              <a:t>  </a:t>
            </a:r>
            <a:r>
              <a:rPr lang="cs-CZ" sz="2000" b="1" dirty="0"/>
              <a:t>       9</a:t>
            </a:r>
            <a:r>
              <a:rPr lang="es-ES" sz="2000" b="1" dirty="0"/>
              <a:t>.</a:t>
            </a:r>
            <a:r>
              <a:rPr lang="cs-CZ" sz="2000" b="1" dirty="0"/>
              <a:t>45</a:t>
            </a:r>
            <a:r>
              <a:rPr lang="es-ES" sz="2000" b="1" dirty="0"/>
              <a:t> - 1</a:t>
            </a:r>
            <a:r>
              <a:rPr lang="cs-CZ" sz="2000" b="1" dirty="0"/>
              <a:t>1</a:t>
            </a:r>
            <a:r>
              <a:rPr lang="es-ES" sz="2000" b="1" dirty="0"/>
              <a:t>.00</a:t>
            </a:r>
          </a:p>
          <a:p>
            <a:pPr>
              <a:spcAft>
                <a:spcPts val="1200"/>
              </a:spcAft>
              <a:buNone/>
            </a:pPr>
            <a:r>
              <a:rPr lang="cs-CZ" sz="2000" b="1" dirty="0"/>
              <a:t>                                                                              </a:t>
            </a:r>
            <a:r>
              <a:rPr lang="es-ES" sz="2000" b="1" dirty="0"/>
              <a:t>Středa </a:t>
            </a:r>
            <a:r>
              <a:rPr lang="cs-CZ" sz="2000" b="1" dirty="0"/>
              <a:t> </a:t>
            </a:r>
            <a:r>
              <a:rPr lang="es-ES" sz="2000" b="1" dirty="0"/>
              <a:t>   1</a:t>
            </a:r>
            <a:r>
              <a:rPr lang="cs-CZ" sz="2000" b="1" dirty="0"/>
              <a:t>3</a:t>
            </a:r>
            <a:r>
              <a:rPr lang="es-ES" sz="2000" b="1" dirty="0"/>
              <a:t>.30 - 1</a:t>
            </a:r>
            <a:r>
              <a:rPr lang="cs-CZ" sz="2000" b="1" dirty="0"/>
              <a:t>4</a:t>
            </a:r>
            <a:r>
              <a:rPr lang="es-ES" sz="2000" b="1" dirty="0"/>
              <a:t>.30</a:t>
            </a:r>
            <a:endParaRPr lang="cs-CZ" b="1" dirty="0"/>
          </a:p>
          <a:p>
            <a:pPr>
              <a:buNone/>
            </a:pPr>
            <a:r>
              <a:rPr lang="cs-CZ" u="sng" dirty="0"/>
              <a:t>Vedoucí seminářů</a:t>
            </a:r>
            <a:r>
              <a:rPr lang="cs-CZ" dirty="0"/>
              <a:t>: </a:t>
            </a:r>
            <a:r>
              <a:rPr lang="cs-CZ" b="1" dirty="0"/>
              <a:t>Ing. Eva Kotlánová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r>
              <a:rPr lang="cs-CZ" sz="4400" b="1" u="sng" dirty="0">
                <a:solidFill>
                  <a:schemeClr val="tx1"/>
                </a:solidFill>
              </a:rPr>
              <a:t>Podmínky absolvování seminářů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472608"/>
          </a:xfrm>
        </p:spPr>
        <p:txBody>
          <a:bodyPr>
            <a:normAutofit lnSpcReduction="10000"/>
          </a:bodyPr>
          <a:lstStyle/>
          <a:p>
            <a:r>
              <a:rPr lang="cs-CZ"/>
              <a:t>Povinná prezentace </a:t>
            </a:r>
            <a:r>
              <a:rPr lang="cs-CZ" dirty="0"/>
              <a:t>vybraného tématu (datum si student zarezervuje v rozpisu)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i="1" u="sng" dirty="0"/>
              <a:t>PREZENTACE</a:t>
            </a:r>
          </a:p>
          <a:p>
            <a:pPr marL="811213" indent="-273050">
              <a:buFont typeface="Wingdings" panose="05000000000000000000" pitchFamily="2" charset="2"/>
              <a:buChar char="Ø"/>
            </a:pPr>
            <a:r>
              <a:rPr lang="cs-CZ" dirty="0"/>
              <a:t>Je povinná</a:t>
            </a:r>
          </a:p>
          <a:p>
            <a:pPr marL="811213" indent="-273050">
              <a:buFont typeface="Wingdings" panose="05000000000000000000" pitchFamily="2" charset="2"/>
              <a:buChar char="Ø"/>
            </a:pPr>
            <a:r>
              <a:rPr lang="cs-CZ" dirty="0"/>
              <a:t>Délka trvání – 10 min.</a:t>
            </a:r>
          </a:p>
          <a:p>
            <a:pPr marL="811213" indent="-273050">
              <a:buFont typeface="Wingdings" panose="05000000000000000000" pitchFamily="2" charset="2"/>
              <a:buChar char="Ø"/>
            </a:pPr>
            <a:r>
              <a:rPr lang="cs-CZ" dirty="0"/>
              <a:t>Aktuální téma hospodářské politiky </a:t>
            </a:r>
          </a:p>
          <a:p>
            <a:pPr marL="811213" indent="-273050">
              <a:buFont typeface="Wingdings" panose="05000000000000000000" pitchFamily="2" charset="2"/>
              <a:buChar char="Ø"/>
            </a:pPr>
            <a:r>
              <a:rPr lang="cs-CZ" dirty="0"/>
              <a:t>Podklady pro kolegy a vedoucího semináře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i="1" u="sng" dirty="0"/>
              <a:t>Hodnocení prezentace (celkově 15 bodů)</a:t>
            </a:r>
          </a:p>
          <a:p>
            <a:pPr marL="811213" indent="-273050">
              <a:buFont typeface="Wingdings" panose="05000000000000000000" pitchFamily="2" charset="2"/>
              <a:buChar char="Ø"/>
            </a:pPr>
            <a:r>
              <a:rPr lang="cs-CZ" dirty="0"/>
              <a:t>Aktuálnost  a zaměření 3b.</a:t>
            </a:r>
          </a:p>
          <a:p>
            <a:pPr marL="811213" indent="-273050">
              <a:buFont typeface="Wingdings" panose="05000000000000000000" pitchFamily="2" charset="2"/>
              <a:buChar char="Ø"/>
            </a:pPr>
            <a:r>
              <a:rPr lang="cs-CZ" dirty="0"/>
              <a:t>Zpracování 3b.</a:t>
            </a:r>
          </a:p>
          <a:p>
            <a:pPr marL="811213" indent="-273050">
              <a:buFont typeface="Wingdings" panose="05000000000000000000" pitchFamily="2" charset="2"/>
              <a:buChar char="Ø"/>
            </a:pPr>
            <a:r>
              <a:rPr lang="cs-CZ" dirty="0"/>
              <a:t>Dodržení časového limitu 3b.</a:t>
            </a:r>
          </a:p>
          <a:p>
            <a:pPr marL="811213" indent="-273050">
              <a:buFont typeface="Wingdings" panose="05000000000000000000" pitchFamily="2" charset="2"/>
              <a:buChar char="Ø"/>
            </a:pPr>
            <a:r>
              <a:rPr lang="cs-CZ" dirty="0"/>
              <a:t>Vystupování 3b.</a:t>
            </a:r>
          </a:p>
          <a:p>
            <a:pPr marL="811213" indent="-273050">
              <a:buFont typeface="Wingdings" panose="05000000000000000000" pitchFamily="2" charset="2"/>
              <a:buChar char="Ø"/>
            </a:pPr>
            <a:r>
              <a:rPr lang="cs-CZ" dirty="0"/>
              <a:t>Podklady 3b.</a:t>
            </a:r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4400" dirty="0"/>
              <a:t>Děkuji za pozornost a přeji hezký den</a:t>
            </a:r>
            <a:br>
              <a:rPr lang="cs-CZ" sz="4400" dirty="0"/>
            </a:br>
            <a:r>
              <a:rPr lang="cs-CZ" sz="4400" b="1" dirty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4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171</TotalTime>
  <Words>191</Words>
  <Application>Microsoft Office PowerPoint</Application>
  <PresentationFormat>Předvádění na obrazovce (4:3)</PresentationFormat>
  <Paragraphs>35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Calibri</vt:lpstr>
      <vt:lpstr>Times New Roman</vt:lpstr>
      <vt:lpstr>Wingdings</vt:lpstr>
      <vt:lpstr>Wingdings 2</vt:lpstr>
      <vt:lpstr>Arkýř</vt:lpstr>
      <vt:lpstr>Hospodářská politika</vt:lpstr>
      <vt:lpstr>Charakteristika předmětu</vt:lpstr>
      <vt:lpstr>Zajištění výuky</vt:lpstr>
      <vt:lpstr>Podmínky absolvování seminářů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kot0005</cp:lastModifiedBy>
  <cp:revision>37</cp:revision>
  <dcterms:created xsi:type="dcterms:W3CDTF">2015-02-19T14:22:13Z</dcterms:created>
  <dcterms:modified xsi:type="dcterms:W3CDTF">2022-02-21T12:35:27Z</dcterms:modified>
</cp:coreProperties>
</file>