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6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5. 3. 2020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IntegrativeTheories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GB" altLang="cs-CZ" sz="1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NAMEE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SECOND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G. 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Lipsey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Kelvin J.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Lancaster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on exploring what happens in the economic model, if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are not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perfectly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includes:</a:t>
            </a:r>
          </a:p>
          <a:p>
            <a:pPr lvl="1"/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firms’ output are equal to marginal cost</a:t>
            </a:r>
          </a:p>
          <a:p>
            <a:pPr lvl="1"/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of the prices of two products are equal to the ratio of substitution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</a:p>
          <a:p>
            <a:pPr lvl="1"/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 run, the economic profit of firms is equal to zero</a:t>
            </a:r>
          </a:p>
          <a:p>
            <a:pPr lvl="1"/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of products are equal to demand for them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63" y="3720352"/>
            <a:ext cx="3012630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8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SECOND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what happens if one of the above-mentioned conditions is not met for any reason?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if the market does not reach equilibrium and demand will not match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 set prices based on marginal rates and consumers their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comparing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and marginal rates of substitution or will market operate on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principles?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conditions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be met, it will change the other conditions (i.e. firms will not set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marginal costs and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cs-CZ" sz="2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sumers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set their optimum based on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mentioned </a:t>
            </a:r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ratio).</a:t>
            </a:r>
            <a:endParaRPr lang="en-GB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4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SECOND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we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this theory to international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open economy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equilibrium, it follows from the fact that the optimal government policy is a free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each protectionist intervention reduces economic efficiency and national wealth.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case, we can name the free trade policy as the first best choice and such a situation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cannot increase, we call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nirvana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real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conomy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reach this situation, there are plenty of distortions and imperfections (externalities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intervention, firms are price makers, imperfect information, etc.).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imperfections, it reduces economic efficiency and national wealth. We can call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in such a situation as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second-best optimum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through action (protectionist measures) will lead the economy to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optimum, and this optimum, which is at a lower level than the best optimum, is called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2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v-SE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Raúl </a:t>
            </a:r>
            <a:r>
              <a:rPr lang="sv-SE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sv-SE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W. Singer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Singer-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thesis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-Singer thesis or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Prebisch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-Singer hypothesis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in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countries, which they called "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(they were OECD member countries)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problems of poorer countries, called "periphery" (they considered for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Latin America, Africa and Asia, and countries with a low GNP per residents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single-commodity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specialization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fact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production is located in the periphery and the other degrees of sophistication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spending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exchange this production between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incomes from international trade flowed into the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since they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processed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from primary commodities and sold them back to peripherals,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added.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obstacle to the development of peripheral economies,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to remove by focusing on industrialization through the form of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cs-CZ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6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conclusion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worsen between primary products and manufactured goods, which mean that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import still smaller quantities of industrial products at the same –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unchanging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foreign trade.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of the reasons for this deterioration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elasticity of demand for industrial goods is greater than the income elasticity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primary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grows, so the demand for industrial goods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than the demand for primary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 the technology is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that wages are increasing and profits of firms and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able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savings, but in the peripheral economies, where is not so noticeable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achieved high profits and wages and savings are "dissolved" in lower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2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everal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contentious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of the concept of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backwardness and underdevelopment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while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backwardness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use of available resources in a peripheral economy, but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nderdevelopment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unused resources</a:t>
            </a:r>
          </a:p>
          <a:p>
            <a:pPr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in terms of historical context are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poor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lagged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or enlightened development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because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relegated by these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role of supplier of cheap agricultural products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cheap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and thus were deprived of the opportunity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resources to compete with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term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interest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identified with meeting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poor people from peripheries and is neglect of meeting the needs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government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misuse of resources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time, which is maintained not only through the power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(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but also through the power of elites in the dependent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peripheries), whose interests are the same, since these elites were educated in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3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IMMISERIZING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Jagdish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Bhagwati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might lead to a decline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welfare. Although he did not define that these economies may be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this theory was accepted by many advocates of protectionism, especially in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economies, "in whose exports dominate simple primary products"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analysis of the impact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deteriorating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trade.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possibility that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immiserizing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occurs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inelastic demand of the rest of the world (in our model, i.e.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growth reducing the domestic production of the exported goods.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immiserizing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include low ratio of export to domestic production (GDP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elasticity of demand for exported goods, due to their changing prices.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328" y="5050849"/>
            <a:ext cx="1880907" cy="11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 DEMAND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M. S.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Burenstam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Linder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ypothesis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 called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Linder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demand unlike the theory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focused on the supply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similar demand will develop a similar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will trade with each other with a similar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differentiated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determinant of trade flows between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is the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preferences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effect of the domestic market in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exported products. </a:t>
            </a:r>
            <a:endParaRPr lang="cs-CZ" sz="2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should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for which they have a large domestic </a:t>
            </a:r>
            <a:r>
              <a:rPr lang="en-US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distance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trade between economies is increasing, while it cannot be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understood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remoteness, but rather as the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endParaRPr lang="cs-CZ" sz="22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cs-CZ" sz="1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6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TECHNOLOGICAL GAP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Posner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ssumes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trade can be caused by technological changes and development that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 and not the others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these changes, which are actually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arise comparative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accompanied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increased exports of these goods (and increased income).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advantage is losing, since the rest of the world begins to imitate innovation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original innovator economy try to "come into the market" with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should lead and then repeats the above-described mechanism.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the constant time-limited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gaps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innovator and imitators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424" y="4809239"/>
            <a:ext cx="2195232" cy="14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5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Jacob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Viner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and dynamic effects of the lower forms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with its effects on international trade, which he called the creation,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deflection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creation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by which the result of the establishment of the custom union the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such a growth is: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effect, which is reflected in a decline in domestic prices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product, when consumers increase purchases of goods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effect, which does not have such a positive effect on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 elimination of tariffs can cause that foreign production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domestic production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5239889"/>
            <a:ext cx="2761129" cy="13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32424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endParaRPr lang="cs-CZ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Infant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Best</a:t>
            </a:r>
            <a:endParaRPr lang="en-GB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Immiserizing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Integrative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Custums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Union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</a:t>
            </a:r>
            <a:r>
              <a:rPr lang="cs-CZ" sz="14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cs-CZ" sz="1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</a:t>
            </a:r>
            <a:endParaRPr lang="cs-CZ" sz="14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81415" y="1406900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trade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occur when imports from third countries are substitute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member state of the union on the basis of the abolition of tariff barriers.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trade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when they are imposed higher duties on imports from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nonmember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were before the creation of the customs union, which leads to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imported products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analysis will be further developed in two directions – we will try to summarize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(static effects) and long-term reactions (dynamic effects) on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customs union.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9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customs union has a static positive effect in the short term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impact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customs union because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reach the maximum volume of consumption with minimal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occur the situation, which we call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sub-optimal impact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Beta will not adjust to the new conditions and products from economy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(through lower prices) into the economy Beta.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a further decline in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from economy Beta, which are ultimately crowded out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consumed amount will reduce.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that those not very optimal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met, the state interventions through appropriate economic policy are necessary.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CUSTOMS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obstacles that prevent the unlimited mobility – these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fiscal and technical barriers:</a:t>
            </a:r>
          </a:p>
          <a:p>
            <a:pPr lvl="1" algn="just"/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physical checks at national borders (for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quotas on Japanese products, which were broken down between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license check against international transport or subsidies under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policy, when he had to control the movement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commodities)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various indirect and direct taxes (value added tax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echnological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non-uniform technical, sanitary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that are the most difficult to remove from these three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and there are the subject of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lawsuits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582" y="4669325"/>
            <a:ext cx="1807229" cy="1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066800"/>
            <a:ext cx="10558603" cy="5072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Mundell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area with internal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 immobility, where should maximize its economic efficiency based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currency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escribes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optimum conditions for the unification of currencies, or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currency, and often is used for affirmative or disapproving justification,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other economy is ready to enter into the higher forms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guarantees a good balance between the costs and benefits of monetary union,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conditions are not met, they lead to the opposite situation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57" y="4905676"/>
            <a:ext cx="2459973" cy="12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conditions include: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 level of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mobility between different parts of the monetary union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possible degree of wage and price fixation within the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endowments of natural resources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of the business cycle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degree of diversification of foreign trade and homogeneous structure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of positive and negative external shocks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an adequate mechanism of fiscal compensation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rate of the national economy is considered as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for economic policy to adapt to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asymmetric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endParaRPr lang="cs-CZ" sz="2000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situation, which affects only a particular national economy and causes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differentiated impacts, especially on economic growth and employment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66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5860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Friedman has already formulated the assumption, based on the fact that if there is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immobility, prices and wages are fixed and if there are supply or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(asymmetric shocks) is better when the economy has a floating exchange rate.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this exchange regime, the economy can adjust these shocks. 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fixe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rate, it results in negative changes in the price level and unemployment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monetary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 to the positive effects and there are expressed:</a:t>
            </a: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transaction costs in the form of e.g. the abolition of bank charges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(it is estimated that banks in the EU have lost half their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open economies, reducing the impact of changes of exchange rate on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and real growth.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8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4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INTEGRATIVE THEORIES OF INTERNATIONAL TRADE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0180" y="1164853"/>
            <a:ext cx="10565373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OPTIMUM CURRENCY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OCA in international trade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 reduction in the uncertainty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investment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stability of the exchange rate and reduction of the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 crises and especially by the expansion of foreign trade and increase of mobility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member states of monetary union (due to lower transaction costs and risks).</a:t>
            </a:r>
          </a:p>
          <a:p>
            <a:pPr algn="just"/>
            <a:r>
              <a:rPr lang="cs-CZ" sz="2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its negatives or cost.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the </a:t>
            </a:r>
            <a:r>
              <a:rPr lang="en-US" sz="2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economic stability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arises from the inability to use 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xchange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monetary policy to stabilize output and employment. </a:t>
            </a:r>
            <a:endParaRPr lang="cs-CZ" sz="22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also some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these can be the impact of the fiscal policy of nation-states, since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centralization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policy can eliminate the asymmetric shocks and on the other hand,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costs of it, and further it is a loss of so-called </a:t>
            </a:r>
            <a:r>
              <a:rPr lang="en-US" sz="2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seigniorage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(revenue that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financing the budget deficit by changing the monetary base) and its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cs-CZ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participating economies.</a:t>
            </a:r>
            <a:endParaRPr lang="cs-CZ" sz="2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30082" y="3198168"/>
            <a:ext cx="562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Times-Bold"/>
              </a:rPr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oldest alternative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Friedrich List (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an economy whose production is in its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infant) stage, cannot operate on the basis of free trade with countries that are already mature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absence of competitiveness of their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espite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efforts to liberalize international trade, the protectionist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 are still relevant, since with the new arrangement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postwar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and the emergence of a group of developing economies, raised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whether they are able to be involved in liberalized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841" y="1164853"/>
            <a:ext cx="1310853" cy="14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311508"/>
            <a:ext cx="10615501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protectionist measures could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hand, domestic firms, protected by e.g. import tariffs, would be able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increased costs of production and began to profit from higher prices of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over time, because of the experience and knowledge reduce costs of production and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protectionism then could be continuously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based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advantages should specialize in the production, which has a lower costs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productive and less effective production leave to the others.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resolution of static and dynamic comparative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11508"/>
            <a:ext cx="1014805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pure theory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is based on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comparative advantages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most efficient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point in time), the theory of infant industry is based on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most efficient allocation in the long term).</a:t>
            </a:r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effect in the long term (dynamic model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effects of short-term (static model), and therefore the application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infant industry for emerging industries is (in our case the beer production in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Beta) justified.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885" y="4473388"/>
            <a:ext cx="1823332" cy="15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16889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THE INFANT INDUSTRY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riticism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the introduction of the theory of infant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possible emergence of externalities, when in this case is this theory only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second-best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other,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method, and that is production subsidy, which does not cause the shift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curve,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no losses of consumer and surplus of producer – the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subsidies are thus smaller than in the theory of infant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moreover causes the loss of consumer), which means that even though it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economy, it does not necessarily be the best.</a:t>
            </a:r>
          </a:p>
          <a:p>
            <a:pPr lvl="1" algn="just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of providing protectionist measures that may be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counterproductive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long term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more costs than profit from protectionism and bring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inefficient firms profits)</a:t>
            </a:r>
          </a:p>
          <a:p>
            <a:pPr lvl="1" algn="just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impulses to the development of firms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awareness in the implementation of protectionist measures –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know the potential of each sector, as these sectors (and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will affect the others, etc.</a:t>
            </a:r>
          </a:p>
          <a:p>
            <a:pPr lvl="1" algn="just"/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complicated estimate of the correct settings of the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right sector and for the right time.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2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1164853"/>
            <a:ext cx="10588607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INTERNATIONAL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Marx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lebour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 the erroneousness of the theory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eciprocal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 cannot affect the international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xchange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(relative price changes), but the change of demand in one economy for the products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(price increase) will cause a change in supply of demanded product (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original value of production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nternational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ratios are not determined by relative prices, but by the value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</a:t>
            </a:r>
            <a:r>
              <a:rPr lang="en-US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determined on the basis of the international division of </a:t>
            </a:r>
            <a:r>
              <a:rPr lang="en-US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social relation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countries, which was shown by exchanging their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87" y="1164853"/>
            <a:ext cx="1474432" cy="10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7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INTERNATIONAL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size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value was determined by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socially necessary 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expended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suppliers of products on international market.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 mere exchange of use value of goods for goods, but also by the exchange </a:t>
            </a:r>
            <a:r>
              <a:rPr lang="en-US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included in this goods.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fundamental contradiction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theory: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products are exchanged in international trade, it means as mentioned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exchanged the same amount of socially necessary </a:t>
            </a:r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since in 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 are different initial conditions and thus different costs of production,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national work is differ</a:t>
            </a:r>
            <a:r>
              <a:rPr lang="en-US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1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86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ALTERNATIVE THEORIES OF INTERNATIONAL TRADE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 </a:t>
            </a: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64853"/>
            <a:ext cx="10148056" cy="497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THEORY OF INTERNATIONAL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cs-CZ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irms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less developed countries produce their products at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(on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if they are not the largest suppliers, then they trade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 at lower price than their national ones and vice versa (the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economies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lower costs and sell at higher value than is their national one). 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expresses the economic inequality and its removal at the international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possible in most cases due to limiting factors such as less skilled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or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modern technologies</a:t>
            </a:r>
            <a:r>
              <a:rPr lang="en-US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Marx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trade, since on the base of comparative advantages the less developed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obtains </a:t>
            </a:r>
            <a:r>
              <a:rPr lang="en-US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use value than if would produce the product by itself</a:t>
            </a:r>
            <a:r>
              <a:rPr lang="en-US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imported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would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expend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before.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14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3535</Words>
  <Application>Microsoft Office PowerPoint</Application>
  <PresentationFormat>Širokoúhlá obrazovka</PresentationFormat>
  <Paragraphs>193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Times-Bold</vt:lpstr>
      <vt:lpstr>Motiv Office</vt:lpstr>
      <vt:lpstr>Alternative and IntegrativeTheories of Trade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majerova</cp:lastModifiedBy>
  <cp:revision>117</cp:revision>
  <dcterms:created xsi:type="dcterms:W3CDTF">2016-11-25T20:36:16Z</dcterms:created>
  <dcterms:modified xsi:type="dcterms:W3CDTF">2020-03-05T12:25:24Z</dcterms:modified>
</cp:coreProperties>
</file>