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8" r:id="rId4"/>
    <p:sldId id="259" r:id="rId5"/>
    <p:sldId id="263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24.02.2022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kotlanova@opf.slu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620688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cs-CZ" sz="5400" dirty="0">
                <a:solidFill>
                  <a:schemeClr val="tx1"/>
                </a:solidFill>
              </a:rPr>
              <a:t>Hospodářská politika </a:t>
            </a:r>
            <a:r>
              <a:rPr lang="cs-CZ" sz="5400" dirty="0" err="1">
                <a:solidFill>
                  <a:schemeClr val="tx1"/>
                </a:solidFill>
              </a:rPr>
              <a:t>čr</a:t>
            </a:r>
            <a:endParaRPr lang="cs-CZ" sz="5400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7744" y="2708920"/>
            <a:ext cx="6172200" cy="2664296"/>
          </a:xfrm>
        </p:spPr>
        <p:txBody>
          <a:bodyPr>
            <a:normAutofit fontScale="77500" lnSpcReduction="20000"/>
          </a:bodyPr>
          <a:lstStyle/>
          <a:p>
            <a:pPr algn="ctr"/>
            <a:endParaRPr lang="cs-CZ" sz="4000" dirty="0">
              <a:solidFill>
                <a:schemeClr val="tx1"/>
              </a:solidFill>
            </a:endParaRPr>
          </a:p>
          <a:p>
            <a:pPr algn="ctr"/>
            <a:r>
              <a:rPr lang="en-US" sz="4000" dirty="0">
                <a:solidFill>
                  <a:schemeClr val="tx1"/>
                </a:solidFill>
              </a:rPr>
              <a:t>Economic Policy of Czech Republic</a:t>
            </a:r>
          </a:p>
          <a:p>
            <a:pPr algn="ctr"/>
            <a:r>
              <a:rPr lang="en-US" sz="4000" dirty="0">
                <a:solidFill>
                  <a:schemeClr val="tx1"/>
                </a:solidFill>
              </a:rPr>
              <a:t>(NPECR</a:t>
            </a:r>
            <a:r>
              <a:rPr lang="cs-CZ" sz="4000" dirty="0">
                <a:solidFill>
                  <a:schemeClr val="tx1"/>
                </a:solidFill>
              </a:rPr>
              <a:t>, NPHCR</a:t>
            </a:r>
            <a:r>
              <a:rPr lang="en-US" sz="4000" dirty="0">
                <a:solidFill>
                  <a:schemeClr val="tx1"/>
                </a:solidFill>
              </a:rPr>
              <a:t>)</a:t>
            </a:r>
          </a:p>
          <a:p>
            <a:pPr algn="ctr"/>
            <a:endParaRPr lang="cs-CZ" sz="4000" dirty="0">
              <a:solidFill>
                <a:schemeClr val="tx1"/>
              </a:solidFill>
            </a:endParaRPr>
          </a:p>
          <a:p>
            <a:pPr algn="ctr"/>
            <a:r>
              <a:rPr lang="cs-CZ" sz="4000" dirty="0">
                <a:solidFill>
                  <a:schemeClr val="tx1"/>
                </a:solidFill>
              </a:rPr>
              <a:t>SEMINÁŘE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u="sng" dirty="0">
                <a:solidFill>
                  <a:schemeClr val="tx1"/>
                </a:solidFill>
              </a:rPr>
              <a:t>Charakteristika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/>
          </a:bodyPr>
          <a:lstStyle/>
          <a:p>
            <a:pPr marL="354013" indent="-354013"/>
            <a:r>
              <a:rPr lang="cs-CZ" sz="3200" i="1" dirty="0"/>
              <a:t>Letní semestr 2021/2022</a:t>
            </a:r>
          </a:p>
          <a:p>
            <a:pPr marL="354013" indent="-354013"/>
            <a:r>
              <a:rPr lang="cs-CZ" sz="3200" i="1" dirty="0"/>
              <a:t>Rozsah předmětu</a:t>
            </a:r>
            <a:r>
              <a:rPr lang="cs-CZ" sz="3200" dirty="0"/>
              <a:t>: 2+1</a:t>
            </a:r>
          </a:p>
          <a:p>
            <a:pPr marL="354013" indent="-354013"/>
            <a:r>
              <a:rPr lang="cs-CZ" sz="3200" i="1" dirty="0"/>
              <a:t>Počet kreditů</a:t>
            </a:r>
            <a:r>
              <a:rPr lang="cs-CZ" sz="3200" dirty="0"/>
              <a:t>: 4</a:t>
            </a:r>
          </a:p>
          <a:p>
            <a:pPr marL="354013" indent="-354013"/>
            <a:r>
              <a:rPr lang="cs-CZ" sz="3200" b="1" i="1" dirty="0"/>
              <a:t>Ukončení:</a:t>
            </a:r>
            <a:r>
              <a:rPr lang="cs-CZ" sz="3200" dirty="0"/>
              <a:t> esej (pouze pro ty, kteří úspěšně absolvují semináře)</a:t>
            </a:r>
          </a:p>
        </p:txBody>
      </p:sp>
    </p:spTree>
    <p:extLst>
      <p:ext uri="{BB962C8B-B14F-4D97-AF65-F5344CB8AC3E}">
        <p14:creationId xmlns:p14="http://schemas.microsoft.com/office/powerpoint/2010/main" val="2706981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Zajištění výuky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147248" cy="51331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u="sng" dirty="0"/>
              <a:t>Garant předmětu</a:t>
            </a:r>
            <a:r>
              <a:rPr lang="cs-CZ" dirty="0"/>
              <a:t>: </a:t>
            </a:r>
            <a:r>
              <a:rPr lang="cs-CZ" b="1" dirty="0"/>
              <a:t>Ing. Eva Kotlánová, Ph.D.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u="sng" dirty="0"/>
              <a:t>Vedoucí seminářů</a:t>
            </a:r>
            <a:r>
              <a:rPr lang="cs-CZ" dirty="0"/>
              <a:t>:</a:t>
            </a:r>
          </a:p>
          <a:p>
            <a:pPr>
              <a:buNone/>
            </a:pPr>
            <a:r>
              <a:rPr lang="cs-CZ" dirty="0"/>
              <a:t>    	           	</a:t>
            </a:r>
            <a:r>
              <a:rPr lang="cs-CZ" b="1" dirty="0"/>
              <a:t>Ing. Eva Kotlánová, Ph.D.</a:t>
            </a:r>
          </a:p>
          <a:p>
            <a:pPr>
              <a:buNone/>
            </a:pPr>
            <a:r>
              <a:rPr lang="cs-CZ" b="1" dirty="0"/>
              <a:t>			katedra ekonomie a veřejné správy</a:t>
            </a:r>
          </a:p>
          <a:p>
            <a:pPr>
              <a:buNone/>
            </a:pPr>
            <a:r>
              <a:rPr lang="cs-CZ" b="1" dirty="0"/>
              <a:t>			kancelář A234</a:t>
            </a:r>
          </a:p>
          <a:p>
            <a:pPr>
              <a:buNone/>
            </a:pPr>
            <a:r>
              <a:rPr lang="cs-CZ" b="1" dirty="0"/>
              <a:t>			tel.: 596398347</a:t>
            </a:r>
          </a:p>
          <a:p>
            <a:pPr>
              <a:buNone/>
            </a:pPr>
            <a:r>
              <a:rPr lang="cs-CZ" b="1" dirty="0"/>
              <a:t>			email: </a:t>
            </a:r>
            <a:r>
              <a:rPr lang="cs-CZ" b="1" dirty="0" err="1">
                <a:hlinkClick r:id="rId2"/>
              </a:rPr>
              <a:t>kotlanova</a:t>
            </a:r>
            <a:r>
              <a:rPr lang="cs-CZ" b="1" dirty="0">
                <a:hlinkClick r:id="rId2"/>
              </a:rPr>
              <a:t>@</a:t>
            </a:r>
            <a:r>
              <a:rPr lang="cs-CZ" b="1" dirty="0" err="1">
                <a:hlinkClick r:id="rId2"/>
              </a:rPr>
              <a:t>opf.slu.cz</a:t>
            </a:r>
            <a:endParaRPr lang="cs-CZ" b="1" dirty="0"/>
          </a:p>
          <a:p>
            <a:pPr>
              <a:buNone/>
            </a:pPr>
            <a:r>
              <a:rPr lang="cs-CZ" b="1" dirty="0"/>
              <a:t>			konzultační hodiny: út </a:t>
            </a:r>
            <a:r>
              <a:rPr lang="en-US" b="1" dirty="0"/>
              <a:t> </a:t>
            </a:r>
            <a:r>
              <a:rPr lang="cs-CZ" b="1" dirty="0"/>
              <a:t> 9</a:t>
            </a:r>
            <a:r>
              <a:rPr lang="en-US" b="1" dirty="0"/>
              <a:t>.</a:t>
            </a:r>
            <a:r>
              <a:rPr lang="cs-CZ" b="1" dirty="0"/>
              <a:t>4</a:t>
            </a:r>
            <a:r>
              <a:rPr lang="en-US" b="1" dirty="0"/>
              <a:t>0 –  </a:t>
            </a:r>
            <a:r>
              <a:rPr lang="cs-CZ" b="1" dirty="0"/>
              <a:t>11</a:t>
            </a:r>
            <a:r>
              <a:rPr lang="en-US" b="1" dirty="0"/>
              <a:t>.</a:t>
            </a:r>
            <a:r>
              <a:rPr lang="cs-CZ" b="1" dirty="0"/>
              <a:t>00</a:t>
            </a:r>
            <a:r>
              <a:rPr lang="en-US" b="1" dirty="0"/>
              <a:t>	</a:t>
            </a:r>
          </a:p>
          <a:p>
            <a:pPr>
              <a:buNone/>
            </a:pPr>
            <a:r>
              <a:rPr lang="en-US" b="1" dirty="0"/>
              <a:t>					          </a:t>
            </a:r>
            <a:r>
              <a:rPr lang="cs-CZ" b="1" dirty="0"/>
              <a:t> st</a:t>
            </a:r>
            <a:r>
              <a:rPr lang="en-US" b="1" dirty="0"/>
              <a:t>  </a:t>
            </a:r>
            <a:r>
              <a:rPr lang="cs-CZ" b="1" dirty="0"/>
              <a:t>13.30</a:t>
            </a:r>
            <a:r>
              <a:rPr lang="en-US" b="1" dirty="0"/>
              <a:t> – 1</a:t>
            </a:r>
            <a:r>
              <a:rPr lang="cs-CZ" b="1" dirty="0"/>
              <a:t>4</a:t>
            </a:r>
            <a:r>
              <a:rPr lang="en-US" b="1" dirty="0"/>
              <a:t>.</a:t>
            </a:r>
            <a:r>
              <a:rPr lang="cs-CZ" b="1" dirty="0"/>
              <a:t>3</a:t>
            </a:r>
            <a:r>
              <a:rPr lang="en-US" b="1" dirty="0"/>
              <a:t>0 </a:t>
            </a:r>
          </a:p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cs-CZ" u="sng" dirty="0"/>
              <a:t>Přednášející</a:t>
            </a:r>
            <a:r>
              <a:rPr lang="cs-CZ" dirty="0"/>
              <a:t>: 	</a:t>
            </a:r>
            <a:r>
              <a:rPr lang="cs-CZ" b="1" dirty="0"/>
              <a:t>Ing. Eva Kotlánová, Ph.D.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Podmínky absolvování seminářů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472608"/>
          </a:xfrm>
        </p:spPr>
        <p:txBody>
          <a:bodyPr/>
          <a:lstStyle/>
          <a:p>
            <a:r>
              <a:rPr lang="cs-CZ" dirty="0"/>
              <a:t>Prezentace vybraného tématu (rozpis viz IS)</a:t>
            </a:r>
            <a:endParaRPr lang="cs-CZ" b="1" i="1" u="sng" dirty="0"/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Délka trvání – 10 -15 min.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téma zaměřené na hospodářskou politiku ČR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Podklad pro kolegy a vedoucího semináře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i="1" u="sng" dirty="0"/>
              <a:t>Hodnocení prezentace (celkově 20 bodů)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Zaměření tématu na HP ČR 4b.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Zpracování 4b.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Dodržení časového limitu 4b.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Vystupování 4b.</a:t>
            </a:r>
          </a:p>
          <a:p>
            <a:pPr marL="811213" indent="-273050">
              <a:buFont typeface="Wingdings" panose="05000000000000000000" pitchFamily="2" charset="2"/>
              <a:buChar char="Ø"/>
            </a:pPr>
            <a:r>
              <a:rPr lang="cs-CZ" dirty="0"/>
              <a:t>Podklad 4b.</a:t>
            </a:r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4400" dirty="0"/>
              <a:t>Děkuji za pozornost a přeji hezký den</a:t>
            </a:r>
            <a:br>
              <a:rPr lang="cs-CZ" sz="4400" dirty="0"/>
            </a:br>
            <a:r>
              <a:rPr lang="cs-CZ" sz="4400" b="1" dirty="0">
                <a:latin typeface="Times New Roman" pitchFamily="18" charset="0"/>
                <a:cs typeface="Times New Roman" pitchFamily="18" charset="0"/>
              </a:rPr>
              <a:t>☺</a:t>
            </a:r>
            <a:endParaRPr lang="cs-CZ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</TotalTime>
  <Words>211</Words>
  <Application>Microsoft Office PowerPoint</Application>
  <PresentationFormat>Předvádění na obrazovce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Calibri</vt:lpstr>
      <vt:lpstr>Times New Roman</vt:lpstr>
      <vt:lpstr>Wingdings</vt:lpstr>
      <vt:lpstr>Wingdings 2</vt:lpstr>
      <vt:lpstr>Arkýř</vt:lpstr>
      <vt:lpstr>Hospodářská politika čr</vt:lpstr>
      <vt:lpstr>Charakteristika předmětu</vt:lpstr>
      <vt:lpstr>Zajištění výuky</vt:lpstr>
      <vt:lpstr>Podmínky absolvování seminářů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kot0005</cp:lastModifiedBy>
  <cp:revision>47</cp:revision>
  <dcterms:created xsi:type="dcterms:W3CDTF">2015-02-19T14:22:13Z</dcterms:created>
  <dcterms:modified xsi:type="dcterms:W3CDTF">2022-02-24T09:00:14Z</dcterms:modified>
</cp:coreProperties>
</file>