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C688B-0F99-4C60-9D05-D7B1FAD49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471312-D214-4ED3-89B5-91BE111BC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4C324C-5F33-41F7-B056-839462E8D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51CD51-BDF6-4E61-B748-46715CD6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AB5A70-647D-4C38-AD28-2E28F7BCC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6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E63E8-E5EC-4CC8-A583-F4031C93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3ADA9D-A005-45CC-A0EC-8FA23DD9A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6CAA8B-336D-4FCF-9B35-7F86A8B8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7A1911-ED07-4A84-8DAE-A37499FF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11EAB-A4B1-4EA5-B2D9-58CB3E5C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04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BBAB4D9-78F4-4377-8287-B7A3B8C19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38D0A7-B329-47BD-BAD1-30A2A9B9E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9FCA6-2505-44B5-A42E-E0B4240C7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E066D4-3667-4F11-A319-26944A39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3F7263-3310-43B2-9668-537B776E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0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DB12E-A396-4E5B-A8A4-BE547DB3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FAF8F-15EF-490C-97F1-8B054187E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58C930-1E1D-48D6-9AEA-E93B7470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083947-63BD-47F2-A0E3-A853E0BF3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00E5CD-6819-4C2D-A25E-C0D4C6F9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3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D5EFB-C6DB-4FE6-A1E3-C08E11857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CE9C8D-DBD1-4B84-B4AF-CDE5B17B6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C24103-912D-44BC-A1AE-678DC4F5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31EC5C-32C8-474E-A673-34D5FF9D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BC178E-175D-4301-8EFC-90555CD0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70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1E9B2-8D1D-4FB2-9D84-4AD7746B5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206F1-0434-45EB-8C82-56348501A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E86A79-5C58-4A94-8235-4C8939C69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CCBF73-1DF1-4F8B-81CC-6B963731F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76408D-B6C1-4D4E-8341-3289066B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816FF4-B482-4275-B914-07EE6932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0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CBF38-0D66-4E90-AAA7-69CDA5EFE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19A3B-6734-41C9-9A1C-2822E5717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5F9958-BDA9-439C-A389-BA2E887E7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BA7F12-ADF7-40BD-9CB4-34316E920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ECB2BC-88FD-4605-AD24-CF854408D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AF3273-8572-4E4B-B5FA-2E4E081CE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F06FAAD-785E-445C-9B04-CDA5C1163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265460-C891-4888-8566-6BB44E52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4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FFDD9-A35A-415F-8409-BEE89DA5D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C2B0FE-B78E-4363-A207-ACA3534D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64DB3E-80F5-4285-9DA5-FAFBDC71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DCD62F-CD65-409D-9F47-F9FC3E15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99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98E2A0-CCAE-4FDC-B39C-F8C143D2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EE6A76-29AC-4D02-AAC5-91018A6E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C14BCF-5DBA-4B2E-92DE-C5B0047B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04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F1D32-EA89-49D5-8EFD-52182A09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B9E5C-ED51-4740-9B12-9E71F247E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52406B-19AD-4178-8763-E198B18CB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41BA22-7D36-4FFF-958B-EDF79B599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75C931-ABCB-43FD-B874-3D60E7D0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9AA8E4-8AA9-427F-BA18-330B90DC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90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41639-8DF2-469B-9BFF-FC1396B2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8B9960-2A99-4A9F-B4D9-D2E41A446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13910C-3D5D-4AFE-893D-55B9D077C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D1E1F4-EC90-48B1-88B0-C045EB0F4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0B88F8-EA44-4FAE-BAFB-6BFAB55F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485544-2A5F-4673-A996-3E11A04D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51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7FA878-34DE-438A-8A38-B948E5183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598BC9-C29C-48A2-A16D-5C45E5D76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0DC78-4186-43BD-917B-33014BEE2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A5B0D-005E-45E2-B61F-79C67C8EAFEE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B3ACD-BF0F-4333-851A-5FC3FAF5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B53BF-AE01-41C6-929B-AB593960B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4402B-D208-4961-AF68-43CBDC59E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10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CB6DE-285D-4D34-B9DF-EBAF9AAD0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Ukázka testu z FINPOR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3987AC-202C-45E2-8405-4E127B4E8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555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4395A-276A-4EDD-900E-FD1AB4639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0FDE10E7-7028-4925-B541-1802CE549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086" y="1825625"/>
            <a:ext cx="6519827" cy="4351338"/>
          </a:xfrm>
        </p:spPr>
      </p:pic>
    </p:spTree>
    <p:extLst>
      <p:ext uri="{BB962C8B-B14F-4D97-AF65-F5344CB8AC3E}">
        <p14:creationId xmlns:p14="http://schemas.microsoft.com/office/powerpoint/2010/main" val="309017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93FA6-F800-436E-AA98-4EA946C7A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76321E71-1C43-4C18-8E01-897FCF535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130" y="1825625"/>
            <a:ext cx="5977739" cy="4351338"/>
          </a:xfrm>
        </p:spPr>
      </p:pic>
    </p:spTree>
    <p:extLst>
      <p:ext uri="{BB962C8B-B14F-4D97-AF65-F5344CB8AC3E}">
        <p14:creationId xmlns:p14="http://schemas.microsoft.com/office/powerpoint/2010/main" val="326264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13ECC-3CC5-4B5E-B20C-81393E22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C984C-8737-4A11-A73B-3354885C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2324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A2C6B-514A-415C-8E05-75CCF2B6B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92133C9-FB67-4CD4-806D-71B027E62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21" y="1825625"/>
            <a:ext cx="8822957" cy="4351338"/>
          </a:xfrm>
        </p:spPr>
      </p:pic>
    </p:spTree>
    <p:extLst>
      <p:ext uri="{BB962C8B-B14F-4D97-AF65-F5344CB8AC3E}">
        <p14:creationId xmlns:p14="http://schemas.microsoft.com/office/powerpoint/2010/main" val="174534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FF1DE-670D-41AF-83D7-E7B42265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2500D8C-E440-4CE0-A7BD-A2E309D38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411" y="1825625"/>
            <a:ext cx="7701177" cy="4351338"/>
          </a:xfrm>
        </p:spPr>
      </p:pic>
    </p:spTree>
    <p:extLst>
      <p:ext uri="{BB962C8B-B14F-4D97-AF65-F5344CB8AC3E}">
        <p14:creationId xmlns:p14="http://schemas.microsoft.com/office/powerpoint/2010/main" val="284297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8E718-00AC-43F7-9A7D-65EF65AD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9F3D414-EDA8-4F86-8031-26AFAC9F06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327" y="1825625"/>
            <a:ext cx="6343346" cy="4351338"/>
          </a:xfrm>
        </p:spPr>
      </p:pic>
    </p:spTree>
    <p:extLst>
      <p:ext uri="{BB962C8B-B14F-4D97-AF65-F5344CB8AC3E}">
        <p14:creationId xmlns:p14="http://schemas.microsoft.com/office/powerpoint/2010/main" val="122817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B9192-E256-4509-8FEA-B1E63062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DD0D468A-D2BC-4A76-9AD4-A3213415D1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97" y="1825625"/>
            <a:ext cx="7032006" cy="4351338"/>
          </a:xfrm>
        </p:spPr>
      </p:pic>
    </p:spTree>
    <p:extLst>
      <p:ext uri="{BB962C8B-B14F-4D97-AF65-F5344CB8AC3E}">
        <p14:creationId xmlns:p14="http://schemas.microsoft.com/office/powerpoint/2010/main" val="266179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68056-315A-481A-9DDC-BDA3BB5B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7CFBB581-1CAA-4044-8F6D-302045361B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963" y="1825625"/>
            <a:ext cx="7138074" cy="4351338"/>
          </a:xfrm>
        </p:spPr>
      </p:pic>
    </p:spTree>
    <p:extLst>
      <p:ext uri="{BB962C8B-B14F-4D97-AF65-F5344CB8AC3E}">
        <p14:creationId xmlns:p14="http://schemas.microsoft.com/office/powerpoint/2010/main" val="134443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5D82F-CFCB-4DB4-8FDA-7564455A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BCDFDEE7-311C-4D69-B423-8A5794553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92" y="1825625"/>
            <a:ext cx="7410415" cy="4351338"/>
          </a:xfrm>
        </p:spPr>
      </p:pic>
    </p:spTree>
    <p:extLst>
      <p:ext uri="{BB962C8B-B14F-4D97-AF65-F5344CB8AC3E}">
        <p14:creationId xmlns:p14="http://schemas.microsoft.com/office/powerpoint/2010/main" val="159420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8B013-DBD3-48CE-8030-AFCE8F42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94F990DE-9F6F-400A-82C3-C6111B34F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281" y="1825625"/>
            <a:ext cx="7007437" cy="4351338"/>
          </a:xfrm>
        </p:spPr>
      </p:pic>
    </p:spTree>
    <p:extLst>
      <p:ext uri="{BB962C8B-B14F-4D97-AF65-F5344CB8AC3E}">
        <p14:creationId xmlns:p14="http://schemas.microsoft.com/office/powerpoint/2010/main" val="323022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53E39-900B-47E8-984C-CE550E40D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0A106F7-076C-4F66-AFD4-F3288C898C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981" y="1825625"/>
            <a:ext cx="6436038" cy="4351338"/>
          </a:xfrm>
        </p:spPr>
      </p:pic>
    </p:spTree>
    <p:extLst>
      <p:ext uri="{BB962C8B-B14F-4D97-AF65-F5344CB8AC3E}">
        <p14:creationId xmlns:p14="http://schemas.microsoft.com/office/powerpoint/2010/main" val="1355480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Širokoúhlá obrazovka</PresentationFormat>
  <Paragraphs>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Ukázka testu z FINPOR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testu z FINPOR</dc:title>
  <dc:creator>Roman Hlawiczka</dc:creator>
  <cp:lastModifiedBy>Roman Hlawiczka</cp:lastModifiedBy>
  <cp:revision>1</cp:revision>
  <dcterms:created xsi:type="dcterms:W3CDTF">2022-03-03T09:39:29Z</dcterms:created>
  <dcterms:modified xsi:type="dcterms:W3CDTF">2022-03-03T09:46:03Z</dcterms:modified>
</cp:coreProperties>
</file>