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26.2.2022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2021/2022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od 21. 02. 2022 – 18. 04. 2022  </a:t>
            </a:r>
          </a:p>
          <a:p>
            <a:r>
              <a:rPr lang="cs-CZ" dirty="0" smtClean="0"/>
              <a:t>Konzultace – po předchozí dohodě e-mailem (A213) X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 X Online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Průběžný test – </a:t>
            </a:r>
            <a:r>
              <a:rPr lang="cs-CZ" dirty="0" err="1" smtClean="0"/>
              <a:t>max</a:t>
            </a:r>
            <a:r>
              <a:rPr lang="cs-CZ" dirty="0" smtClean="0"/>
              <a:t> 50 bodů (P) – termín </a:t>
            </a:r>
            <a:r>
              <a:rPr lang="cs-CZ" dirty="0" smtClean="0"/>
              <a:t>09. 04. </a:t>
            </a:r>
            <a:r>
              <a:rPr lang="cs-CZ" dirty="0" smtClean="0"/>
              <a:t>2022,</a:t>
            </a:r>
          </a:p>
          <a:p>
            <a:r>
              <a:rPr lang="cs-CZ" dirty="0" smtClean="0"/>
              <a:t>Referát </a:t>
            </a:r>
            <a:r>
              <a:rPr lang="cs-CZ" dirty="0" smtClean="0"/>
              <a:t>(prezentace) </a:t>
            </a:r>
            <a:r>
              <a:rPr lang="cs-CZ" dirty="0"/>
              <a:t>– </a:t>
            </a:r>
            <a:r>
              <a:rPr lang="cs-CZ" dirty="0" err="1" smtClean="0"/>
              <a:t>max</a:t>
            </a:r>
            <a:r>
              <a:rPr lang="cs-CZ" dirty="0" smtClean="0"/>
              <a:t> 10 bodů </a:t>
            </a:r>
            <a:r>
              <a:rPr lang="cs-CZ" dirty="0"/>
              <a:t>(</a:t>
            </a:r>
            <a:r>
              <a:rPr lang="cs-CZ" dirty="0" smtClean="0"/>
              <a:t>N),</a:t>
            </a:r>
          </a:p>
          <a:p>
            <a:r>
              <a:rPr lang="cs-CZ" dirty="0" smtClean="0"/>
              <a:t>Zápočtový test – (P) – termíny ve zkouškovém období</a:t>
            </a:r>
            <a:r>
              <a:rPr lang="cs-CZ" dirty="0"/>
              <a:t> </a:t>
            </a:r>
            <a:r>
              <a:rPr lang="cs-CZ" dirty="0" smtClean="0"/>
              <a:t>– od 25. 04. 2022</a:t>
            </a:r>
          </a:p>
          <a:p>
            <a:pPr lvl="1"/>
            <a:r>
              <a:rPr lang="cs-CZ" dirty="0" smtClean="0"/>
              <a:t>pro absolvování je nutno získat alespoň 30 bodů !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70 %.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IS SLU,</a:t>
            </a:r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prezentace v náležité formě a obsahu,</a:t>
            </a:r>
          </a:p>
          <a:p>
            <a:r>
              <a:rPr lang="cs-CZ" dirty="0" smtClean="0"/>
              <a:t>Samotný text (bez titulní strany, obsahu a literatury) maximálně 8 oken,</a:t>
            </a:r>
          </a:p>
          <a:p>
            <a:r>
              <a:rPr lang="cs-CZ" dirty="0" smtClean="0"/>
              <a:t>Analýza a popis situace, tabulka zaúčtování…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82</TotalTime>
  <Words>251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2021/2022</vt:lpstr>
      <vt:lpstr>Základní informace</vt:lpstr>
      <vt:lpstr>Splnění studijních aktivit</vt:lpstr>
      <vt:lpstr>Studijní a pracovní materiály</vt:lpstr>
      <vt:lpstr>REFERÁT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Florián</cp:lastModifiedBy>
  <cp:revision>15</cp:revision>
  <dcterms:created xsi:type="dcterms:W3CDTF">2019-02-24T22:54:38Z</dcterms:created>
  <dcterms:modified xsi:type="dcterms:W3CDTF">2022-02-26T00:09:28Z</dcterms:modified>
</cp:coreProperties>
</file>