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5" r:id="rId8"/>
    <p:sldId id="326" r:id="rId9"/>
    <p:sldId id="324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295" r:id="rId2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39C0-F4CD-4C01-A69C-3E3C42B15C8A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B2BD-C1B8-4CD9-B3CB-7AACE26BD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0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úvěry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579862"/>
            <a:ext cx="296011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6A1ED-4569-43A6-B34B-99B28349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13BE3ED-3168-49AD-9517-80B5F441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0" y="788515"/>
            <a:ext cx="53039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26333-5893-4CB8-8FD3-AEAAD705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827F4E-6F83-4AF6-9E75-CCEA0394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5" y="2381233"/>
            <a:ext cx="7041490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8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605E4-8DC9-4CFF-9BAC-520617BF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54174B7-5448-496C-9EDC-9D4DC2F5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4" y="2045924"/>
            <a:ext cx="7521592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9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D116A-60CD-4FC8-8C28-86394FDF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CD5B5B36-553A-4CC2-9B9B-F6BB4833D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0" y="1299099"/>
            <a:ext cx="7613040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ABF4F-142B-41B9-8D94-990C3342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2D2CE8-BBF7-4343-A238-F057C2913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7" y="864722"/>
            <a:ext cx="7910245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6C847-48BE-41AC-BFB9-97BE25A1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E73C519-A6C7-437E-95A7-2789EBC73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1" y="1565823"/>
            <a:ext cx="759017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1384B-A6D7-4C15-9E64-607E024A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171AEF-B765-46F9-A563-AE0CE46D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" y="1253376"/>
            <a:ext cx="7651143" cy="2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3B719-CC56-4ACF-9424-75AF806C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D6478229-2AE4-484D-B657-BABF553B3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" y="22639"/>
            <a:ext cx="8687553" cy="5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7FF6B-87C9-4A96-B86E-4B800F8F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FC02D201-1E9B-4BE3-8B15-B803090C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" y="251259"/>
            <a:ext cx="8718035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E9F2C-9AE0-4584-8BD3-BBB935C2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2055CF0-30B9-45F1-9FE2-6AD534D56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4" y="620861"/>
            <a:ext cx="7521592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7DFF6-6F15-49C7-ACBB-3F5A10C9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Standardní podnikatelské úvěry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A9F8F31-9806-4842-89DD-FB7AFBAC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3" y="1866839"/>
            <a:ext cx="6386113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3E4BE-98E8-4792-8BE4-9EF86FA6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noviny, snímek obrazovky&#10;&#10;Popis byl vytvořen automaticky">
            <a:extLst>
              <a:ext uri="{FF2B5EF4-FFF2-40B4-BE49-F238E27FC236}">
                <a16:creationId xmlns:a16="http://schemas.microsoft.com/office/drawing/2014/main" id="{1D0561A1-B502-4A30-877A-A3A7F9C1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7" y="1264806"/>
            <a:ext cx="7674005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7B5EC-F4E8-4D14-9D7A-A25C1CDE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DF21089E-4A99-4C04-B9AC-F2B8FC75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1051428"/>
            <a:ext cx="7513971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8D457-201E-44BD-A39E-20E4FB1C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447D9231-2244-406A-A03B-7C628851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7" y="1036187"/>
            <a:ext cx="7681626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07122-2924-4CBD-A612-AA188199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7B98A64-90BA-456C-980A-9A0BB4A46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" y="2091648"/>
            <a:ext cx="7574936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8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a přeji pěkný den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045B0-0CF2-4BAC-8A20-C36E4F9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CFE2BB72-C572-4795-BFFD-4EF803DA7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81" y="1280048"/>
            <a:ext cx="6431837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0DCBA-50A2-481D-817B-C4C13B3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B9693F1-E780-42AD-8376-EC50E4A5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3" y="1020945"/>
            <a:ext cx="6386113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33105-3272-47C0-B37A-265E2B9D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82F81F9-E228-4B07-AFF5-A57924F70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7" y="1714425"/>
            <a:ext cx="6294665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CE68E-ECC2-483C-8090-FD192766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D8BAC3B-A7E6-4917-8A89-F01C1EDD2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7574"/>
            <a:ext cx="7521592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1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25884-A171-4C54-90F6-659E9532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4E907EF-F62A-4FB7-BF23-0ADFD0FB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9" y="1024756"/>
            <a:ext cx="7635902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0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554CC-E30B-4A70-90F9-33646E01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6749D4C-57A6-4019-995E-EC082DA4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876153"/>
            <a:ext cx="7643522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F2F88-D474-4559-A5FD-B0154514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1EB711-2650-4C8C-998B-207E58BBEA3B}"/>
              </a:ext>
            </a:extLst>
          </p:cNvPr>
          <p:cNvSpPr txBox="1"/>
          <p:nvPr/>
        </p:nvSpPr>
        <p:spPr>
          <a:xfrm>
            <a:off x="2286000" y="2387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Standardní podnikatelské úvěry</a:t>
            </a:r>
            <a:endParaRPr lang="cs-CZ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860A5AD-74D0-4C70-8E9B-16BFCE2E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7" y="1645840"/>
            <a:ext cx="6759526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523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31</Words>
  <Application>Microsoft Office PowerPoint</Application>
  <PresentationFormat>Předvádění na obrazovce (16:9)</PresentationFormat>
  <Paragraphs>13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Enriqueta</vt:lpstr>
      <vt:lpstr>Times New Roman</vt:lpstr>
      <vt:lpstr>SLU</vt:lpstr>
      <vt:lpstr>Podnikatelské úvěry</vt:lpstr>
      <vt:lpstr>Standardní podnikatelské úvěry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109</cp:revision>
  <cp:lastPrinted>2017-09-19T07:48:06Z</cp:lastPrinted>
  <dcterms:created xsi:type="dcterms:W3CDTF">2016-07-06T15:42:34Z</dcterms:created>
  <dcterms:modified xsi:type="dcterms:W3CDTF">2022-03-28T20:02:07Z</dcterms:modified>
</cp:coreProperties>
</file>