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2" r:id="rId3"/>
    <p:sldId id="273" r:id="rId4"/>
    <p:sldId id="265" r:id="rId5"/>
    <p:sldId id="274" r:id="rId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16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293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767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206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120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podnikání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sem. 5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Zuzana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Budoucí hodnota anuity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43558"/>
            <a:ext cx="5214516" cy="192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26" y="3086355"/>
            <a:ext cx="5029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4158208" y="1851670"/>
            <a:ext cx="4662264" cy="1234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výška anuitní platby realizované v čase t</a:t>
            </a:r>
            <a:r>
              <a:rPr lang="cs-CZ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(letos), přičemž A</a:t>
            </a:r>
            <a:r>
              <a:rPr lang="cs-CZ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A</a:t>
            </a:r>
            <a:r>
              <a:rPr lang="cs-CZ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A</a:t>
            </a:r>
            <a:r>
              <a:rPr lang="cs-CZ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…..= </a:t>
            </a:r>
            <a:r>
              <a:rPr lang="cs-CZ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b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endParaRPr lang="sk-SK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Vzorec pro budoucí hodnotu anuity pracuje s platbami včetně té </a:t>
            </a:r>
            <a:r>
              <a:rPr lang="cs-CZ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letošní!!!</a:t>
            </a:r>
            <a:endParaRPr lang="sk-SK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80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Budoucí hodnota anuity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1099270"/>
            <a:ext cx="398057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Výpočet anuitní platby z budoucí hodnoty</a:t>
            </a:r>
            <a:r>
              <a:rPr kumimoji="0" lang="cs-CZ" altLang="sk-S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kumimoji="0" lang="sk-SK" altLang="sk-S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alt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08411"/>
            <a:ext cx="1857375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611560" y="2429805"/>
            <a:ext cx="74888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 dobré </a:t>
            </a: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dělat logickou kontrolu – tj. anuita krát počet anuit a porovnat to s uspořenou částkou</a:t>
            </a:r>
            <a:endParaRPr lang="sk-SK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21116" y="3226953"/>
            <a:ext cx="73352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Vzorce </a:t>
            </a: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jsou pro roční platbu. Kdyby byla častější platba, je nutné </a:t>
            </a:r>
            <a:r>
              <a:rPr lang="cs-CZ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výpočet upravit</a:t>
            </a:r>
            <a:r>
              <a:rPr lang="cs-CZ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sk-SK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31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altLang="cs-CZ" dirty="0" smtClean="0"/>
              <a:t>Současná hodnota anuity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42" y="987574"/>
            <a:ext cx="6804756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26" y="2715766"/>
            <a:ext cx="4398429" cy="1193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4788024" y="1977102"/>
            <a:ext cx="41044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Vzorec pro současnou hodnotu anuity pracuje s platbami až od příštího roku!!!</a:t>
            </a:r>
            <a:endParaRPr lang="sk-SK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Pokud je tedy v zadání uvedena letošní platba, je nutné ji zvlášť připočítat.</a:t>
            </a:r>
            <a:endParaRPr lang="sk-SK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03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altLang="cs-CZ" dirty="0" smtClean="0"/>
              <a:t>Současná hodnota anuity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88761" y="1131590"/>
            <a:ext cx="424186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sk-S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Výpočet anuitní platby ze současné hodnoty</a:t>
            </a:r>
            <a:r>
              <a:rPr kumimoji="0" lang="cs-CZ" altLang="sk-S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kumimoji="0" lang="sk-SK" altLang="sk-S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alt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90" y="1867629"/>
            <a:ext cx="1895475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310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2464</TotalTime>
  <Words>110</Words>
  <Application>Microsoft Office PowerPoint</Application>
  <PresentationFormat>Předvádění na obrazovce (16:9)</PresentationFormat>
  <Paragraphs>26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Enriqueta</vt:lpstr>
      <vt:lpstr>Times New Roman</vt:lpstr>
      <vt:lpstr>SLU</vt:lpstr>
      <vt:lpstr>Finance v podnikání sem. 5 </vt:lpstr>
      <vt:lpstr>Budoucí hodnota anuity</vt:lpstr>
      <vt:lpstr>Budoucí hodnota anuity</vt:lpstr>
      <vt:lpstr>Současná hodnota anuity</vt:lpstr>
      <vt:lpstr>Současná hodnota anuity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szkorupova</cp:lastModifiedBy>
  <cp:revision>63</cp:revision>
  <dcterms:created xsi:type="dcterms:W3CDTF">2016-07-06T15:42:34Z</dcterms:created>
  <dcterms:modified xsi:type="dcterms:W3CDTF">2022-03-21T12:42:51Z</dcterms:modified>
</cp:coreProperties>
</file>