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4C688B-0F99-4C60-9D05-D7B1FAD49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E471312-D214-4ED3-89B5-91BE111BC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4C324C-5F33-41F7-B056-839462E8D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51CD51-BDF6-4E61-B748-46715CD65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AB5A70-647D-4C38-AD28-2E28F7BCC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26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E63E8-E5EC-4CC8-A583-F4031C930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43ADA9D-A005-45CC-A0EC-8FA23DD9A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6CAA8B-336D-4FCF-9B35-7F86A8B8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7A1911-ED07-4A84-8DAE-A37499FF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111EAB-A4B1-4EA5-B2D9-58CB3E5C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04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BBAB4D9-78F4-4377-8287-B7A3B8C19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B38D0A7-B329-47BD-BAD1-30A2A9B9E6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9FCA6-2505-44B5-A42E-E0B4240C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E066D4-3667-4F11-A319-26944A39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3F7263-3310-43B2-9668-537B776E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10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DB12E-A396-4E5B-A8A4-BE547DB3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7FAF8F-15EF-490C-97F1-8B054187E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58C930-1E1D-48D6-9AEA-E93B747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083947-63BD-47F2-A0E3-A853E0BF3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00E5CD-6819-4C2D-A25E-C0D4C6F9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23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D5EFB-C6DB-4FE6-A1E3-C08E1185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4CE9C8D-DBD1-4B84-B4AF-CDE5B17B6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C24103-912D-44BC-A1AE-678DC4F5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D31EC5C-32C8-474E-A673-34D5FF9D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BC178E-175D-4301-8EFC-90555CD0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708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1E9B2-8D1D-4FB2-9D84-4AD7746B5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7206F1-0434-45EB-8C82-56348501A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E86A79-5C58-4A94-8235-4C8939C69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CCBF73-1DF1-4F8B-81CC-6B963731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276408D-B6C1-4D4E-8341-3289066B9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E816FF4-B482-4275-B914-07EE6932C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0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2CBF38-0D66-4E90-AAA7-69CDA5EFE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219A3B-6734-41C9-9A1C-2822E5717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B5F9958-BDA9-439C-A389-BA2E887E7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8BA7F12-ADF7-40BD-9CB4-34316E920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9ECB2BC-88FD-4605-AD24-CF854408DB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9AF3273-8572-4E4B-B5FA-2E4E081CE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F06FAAD-785E-445C-9B04-CDA5C1163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B265460-C891-4888-8566-6BB44E52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384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AFFDD9-A35A-415F-8409-BEE89DA5D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AC2B0FE-B78E-4363-A207-ACA3534D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F64DB3E-80F5-4285-9DA5-FAFBDC71E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DCD62F-CD65-409D-9F47-F9FC3E158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99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398E2A0-CCAE-4FDC-B39C-F8C143D2B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3EE6A76-29AC-4D02-AAC5-91018A6E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1C14BCF-5DBA-4B2E-92DE-C5B0047B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104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F1D32-EA89-49D5-8EFD-52182A09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5B9E5C-ED51-4740-9B12-9E71F247E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852406B-19AD-4178-8763-E198B18CB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441BA22-7D36-4FFF-958B-EDF79B599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575C931-ABCB-43FD-B874-3D60E7D0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49AA8E4-8AA9-427F-BA18-330B90DC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90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A41639-8DF2-469B-9BFF-FC1396B2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D8B9960-2A99-4A9F-B4D9-D2E41A4461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513910C-3D5D-4AFE-893D-55B9D077C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1D1E1F4-EC90-48B1-88B0-C045EB0F4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70B88F8-EA44-4FAE-BAFB-6BFAB55F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485544-2A5F-4673-A996-3E11A04D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51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7FA878-34DE-438A-8A38-B948E518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598BC9-C29C-48A2-A16D-5C45E5D76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A0DC78-4186-43BD-917B-33014BEE2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A5B0D-005E-45E2-B61F-79C67C8EAFEE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0B3ACD-BF0F-4333-851A-5FC3FAF5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9B53BF-AE01-41C6-929B-AB593960B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4402B-D208-4961-AF68-43CBDC59E4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10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CB6DE-285D-4D34-B9DF-EBAF9AAD0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Ukázka testu z FINPOR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3987AC-202C-45E2-8405-4E127B4E8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555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E4395A-276A-4EDD-900E-FD1AB4639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obsah 6" descr="Obsah obrázku text&#10;&#10;Popis byl vytvořen automaticky">
            <a:extLst>
              <a:ext uri="{FF2B5EF4-FFF2-40B4-BE49-F238E27FC236}">
                <a16:creationId xmlns:a16="http://schemas.microsoft.com/office/drawing/2014/main" id="{0FDE10E7-7028-4925-B541-1802CE5492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086" y="1825625"/>
            <a:ext cx="6519827" cy="4351338"/>
          </a:xfrm>
        </p:spPr>
      </p:pic>
    </p:spTree>
    <p:extLst>
      <p:ext uri="{BB962C8B-B14F-4D97-AF65-F5344CB8AC3E}">
        <p14:creationId xmlns:p14="http://schemas.microsoft.com/office/powerpoint/2010/main" val="309017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93FA6-F800-436E-AA98-4EA946C7A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76321E71-1C43-4C18-8E01-897FCF5352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130" y="1825625"/>
            <a:ext cx="5977739" cy="4351338"/>
          </a:xfrm>
        </p:spPr>
      </p:pic>
    </p:spTree>
    <p:extLst>
      <p:ext uri="{BB962C8B-B14F-4D97-AF65-F5344CB8AC3E}">
        <p14:creationId xmlns:p14="http://schemas.microsoft.com/office/powerpoint/2010/main" val="3262642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713ECC-3CC5-4B5E-B20C-81393E227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2C984C-8737-4A11-A73B-3354885C1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412324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1A2C6B-514A-415C-8E05-75CCF2B6B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692133C9-FB67-4CD4-806D-71B027E62E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521" y="1825625"/>
            <a:ext cx="8822957" cy="4351338"/>
          </a:xfrm>
        </p:spPr>
      </p:pic>
    </p:spTree>
    <p:extLst>
      <p:ext uri="{BB962C8B-B14F-4D97-AF65-F5344CB8AC3E}">
        <p14:creationId xmlns:p14="http://schemas.microsoft.com/office/powerpoint/2010/main" val="1745343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9FF1DE-670D-41AF-83D7-E7B42265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62500D8C-E440-4CE0-A7BD-A2E309D388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411" y="1825625"/>
            <a:ext cx="7701177" cy="4351338"/>
          </a:xfrm>
        </p:spPr>
      </p:pic>
    </p:spTree>
    <p:extLst>
      <p:ext uri="{BB962C8B-B14F-4D97-AF65-F5344CB8AC3E}">
        <p14:creationId xmlns:p14="http://schemas.microsoft.com/office/powerpoint/2010/main" val="284297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88E718-00AC-43F7-9A7D-65EF65ADE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69F3D414-EDA8-4F86-8031-26AFAC9F06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327" y="1825625"/>
            <a:ext cx="6343346" cy="4351338"/>
          </a:xfrm>
        </p:spPr>
      </p:pic>
    </p:spTree>
    <p:extLst>
      <p:ext uri="{BB962C8B-B14F-4D97-AF65-F5344CB8AC3E}">
        <p14:creationId xmlns:p14="http://schemas.microsoft.com/office/powerpoint/2010/main" val="1228172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B9192-E256-4509-8FEA-B1E630621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DD0D468A-D2BC-4A76-9AD4-A3213415D1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97" y="1825625"/>
            <a:ext cx="7032006" cy="4351338"/>
          </a:xfrm>
        </p:spPr>
      </p:pic>
    </p:spTree>
    <p:extLst>
      <p:ext uri="{BB962C8B-B14F-4D97-AF65-F5344CB8AC3E}">
        <p14:creationId xmlns:p14="http://schemas.microsoft.com/office/powerpoint/2010/main" val="2661794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B68056-315A-481A-9DDC-BDA3BB5B1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7CFBB581-1CAA-4044-8F6D-302045361B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963" y="1825625"/>
            <a:ext cx="7138074" cy="4351338"/>
          </a:xfrm>
        </p:spPr>
      </p:pic>
    </p:spTree>
    <p:extLst>
      <p:ext uri="{BB962C8B-B14F-4D97-AF65-F5344CB8AC3E}">
        <p14:creationId xmlns:p14="http://schemas.microsoft.com/office/powerpoint/2010/main" val="1344430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D5D82F-CFCB-4DB4-8FDA-7564455A4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BCDFDEE7-311C-4D69-B423-8A5794553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792" y="1825625"/>
            <a:ext cx="7410415" cy="4351338"/>
          </a:xfrm>
        </p:spPr>
      </p:pic>
    </p:spTree>
    <p:extLst>
      <p:ext uri="{BB962C8B-B14F-4D97-AF65-F5344CB8AC3E}">
        <p14:creationId xmlns:p14="http://schemas.microsoft.com/office/powerpoint/2010/main" val="1594204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C8B013-DBD3-48CE-8030-AFCE8F42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94F990DE-9F6F-400A-82C3-C6111B34F1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281" y="1825625"/>
            <a:ext cx="7007437" cy="4351338"/>
          </a:xfrm>
        </p:spPr>
      </p:pic>
    </p:spTree>
    <p:extLst>
      <p:ext uri="{BB962C8B-B14F-4D97-AF65-F5344CB8AC3E}">
        <p14:creationId xmlns:p14="http://schemas.microsoft.com/office/powerpoint/2010/main" val="3230229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B53E39-900B-47E8-984C-CE550E40D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50A106F7-076C-4F66-AFD4-F3288C898C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981" y="1825625"/>
            <a:ext cx="6436038" cy="4351338"/>
          </a:xfrm>
        </p:spPr>
      </p:pic>
    </p:spTree>
    <p:extLst>
      <p:ext uri="{BB962C8B-B14F-4D97-AF65-F5344CB8AC3E}">
        <p14:creationId xmlns:p14="http://schemas.microsoft.com/office/powerpoint/2010/main" val="13554808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Širokoúhlá obrazovka</PresentationFormat>
  <Paragraphs>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Ukázka testu z FINPOR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Ukázka testu z FINPOR</dc:title>
  <dc:creator>Roman Hlawiczka</dc:creator>
  <cp:lastModifiedBy>Roman Hlawiczka</cp:lastModifiedBy>
  <cp:revision>1</cp:revision>
  <dcterms:created xsi:type="dcterms:W3CDTF">2022-03-03T09:39:29Z</dcterms:created>
  <dcterms:modified xsi:type="dcterms:W3CDTF">2022-03-03T09:46:03Z</dcterms:modified>
</cp:coreProperties>
</file>