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61" r:id="rId5"/>
    <p:sldId id="258" r:id="rId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91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284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899592" y="1131590"/>
            <a:ext cx="4968552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Pravidelné investice a platby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Budoucí hodnota anuity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840760" cy="3675856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800" dirty="0"/>
              <a:t>Pravidelné investice stejné částky během celého období spoření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800" dirty="0"/>
              <a:t>Jsou úroky z úroků (úroky se připisují k jistině pravidelně v průběhu období)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800" dirty="0"/>
              <a:t>Příklad: pravidelné spoření do otevřeného podílového fondu, do penzijního fondu,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787774"/>
            <a:ext cx="4405579" cy="185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Současná hodnota anuity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700" dirty="0"/>
              <a:t>Výše pravidelné splátky úvěru během celého období splácení</a:t>
            </a:r>
          </a:p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700" dirty="0"/>
              <a:t>Anuitní splátka je po celou dobu splácení stejně vysoká a obsahuje v sobě úrok i splátku úvěru</a:t>
            </a:r>
          </a:p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700" dirty="0"/>
              <a:t>Příklad: splátky úvěru stejnými a pravidelnými částkami (hypotéka, úvěr ze stavebního spoření, spotřebitelský úvěr atd.) nebo pravidelné čerpání naspořené částky po určitou dobu (výplata důchodu, renta aj.)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003798"/>
            <a:ext cx="4520794" cy="188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136</TotalTime>
  <Words>138</Words>
  <Application>Microsoft Office PowerPoint</Application>
  <PresentationFormat>Předvádění na obrazovce (16:9)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683</vt:lpstr>
      <vt:lpstr>Custom Design</vt:lpstr>
      <vt:lpstr> Pravidelné investice a platby</vt:lpstr>
      <vt:lpstr>Budoucí hodnota anuity</vt:lpstr>
      <vt:lpstr>Současná hodnota anuity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20</cp:revision>
  <dcterms:created xsi:type="dcterms:W3CDTF">2020-02-20T21:18:52Z</dcterms:created>
  <dcterms:modified xsi:type="dcterms:W3CDTF">2022-02-06T11:56:50Z</dcterms:modified>
</cp:coreProperties>
</file>