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6" r:id="rId3"/>
    <p:sldId id="297" r:id="rId4"/>
    <p:sldId id="294" r:id="rId5"/>
    <p:sldId id="295" r:id="rId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01752-6B20-4D7D-8207-AEE2E4299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F2F2F"/>
                </a:solidFill>
                <a:effectLst/>
                <a:latin typeface="Source Sans Pro" panose="020B0503030403020204" pitchFamily="34" charset="0"/>
              </a:rPr>
              <a:t>Finanční plán</a:t>
            </a:r>
            <a:endParaRPr lang="cs-CZ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1802B4BE-1F48-4FD6-9CB4-009FCAF0B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37" y="1299099"/>
            <a:ext cx="6980525" cy="254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30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57BD8-1EAB-4DB3-B4F7-08AFB3CC7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11510"/>
            <a:ext cx="7056784" cy="507703"/>
          </a:xfrm>
        </p:spPr>
        <p:txBody>
          <a:bodyPr/>
          <a:lstStyle/>
          <a:p>
            <a:r>
              <a:rPr lang="cs-CZ" b="0" i="0" dirty="0">
                <a:solidFill>
                  <a:srgbClr val="2F2F2F"/>
                </a:solidFill>
                <a:effectLst/>
                <a:latin typeface="Source Sans Pro" panose="020B0503030403020204" pitchFamily="34" charset="0"/>
              </a:rPr>
              <a:t>Základními prvky finančního plánu jsou:</a:t>
            </a:r>
            <a:endParaRPr lang="cs-CZ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ED8FCADA-7376-4744-BFAD-D0D68D68F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20" y="1451513"/>
            <a:ext cx="6919560" cy="224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1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3893</TotalTime>
  <Words>58</Words>
  <Application>Microsoft Office PowerPoint</Application>
  <PresentationFormat>Předvádění na obrazovce (16:9)</PresentationFormat>
  <Paragraphs>18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Source Sans Pro</vt:lpstr>
      <vt:lpstr>Times New Roman</vt:lpstr>
      <vt:lpstr>SLU</vt:lpstr>
      <vt:lpstr> Finanční plán </vt:lpstr>
      <vt:lpstr>Finanční plán</vt:lpstr>
      <vt:lpstr>Základními prvky finančního plánu jsou: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112</cp:revision>
  <cp:lastPrinted>2017-09-19T07:48:06Z</cp:lastPrinted>
  <dcterms:created xsi:type="dcterms:W3CDTF">2016-07-06T15:42:34Z</dcterms:created>
  <dcterms:modified xsi:type="dcterms:W3CDTF">2022-02-06T14:38:50Z</dcterms:modified>
</cp:coreProperties>
</file>