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64" r:id="rId4"/>
    <p:sldId id="259" r:id="rId5"/>
    <p:sldId id="258" r:id="rId6"/>
    <p:sldId id="260" r:id="rId7"/>
    <p:sldId id="266" r:id="rId8"/>
    <p:sldId id="262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959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2/INMBKIS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slu.cz/auth/el/opf/leto2022/INMBKISV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1u6wdehGdhLKsETbsPqORvfmR_MxGyjcQWYgj3CakXM/edit?usp=shar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/BKISS_BKISV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88832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kombinované formy studia 3x tutoriál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3.3.2022 15:35-17:10 // Požadavky absolvování kurzu, IS ve veřejné správě, registry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24.3.2022 15:35-17:10 //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21.4.2022 15:35-17:10 // Geografické informační systémy, IS ve veřejné správě v EU</a:t>
            </a:r>
            <a:b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Harmonogram výuky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469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jsou dostupné v IS SU: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https://is.slu.cz/auth/el/opf/leto2022/INMBKISS/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https://is.slu.cz/auth/el/opf/leto2022</a:t>
            </a: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/INMBKISV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průběžný test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 seminární práce ve Wordu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22.5.2022: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formou online testu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100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60 bodů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průběžný test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možné 1x vyplnit kdykoliv od 4.4. do 10.4.2022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obsahově z přednášek číslo 1-6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mít test 10 otázek typu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správně zodpovězená otázka je za 2 body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Online průběžný test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zde: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https://docs.google.com/spreadsheets/d/11u6wdehGdhLKsETbsPqORvfmR_MxGyjcQWYgj3CakXM/edit?usp=sharing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Nahrát seminární práce ve Wordu vytvořenou na základě šablony z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nejpozději do 22.5.2022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studenta.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minimálně v rozsahu 5 stran a bude obsahovat úvod, teoretickou a praktickou část, závěr, seznam použitých zdrojů a seznam obrázků/tabulek.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zejména aktuálnost informací, uvedení statistik, vlastní názor na dané téma a originální přístup ke zpracování tématu. 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Se</a:t>
            </a:r>
            <a:r>
              <a:rPr lang="pt-BR" b="1" dirty="0"/>
              <a:t>minární 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vypsaných termínech proběhne zkouška na fakultě formou online testu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student se musí na zkoušce prokázat průkazem studenta OPF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obsahově z přednášek číslo 1-12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mít test 20 otázek typu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10 otázek typu ano-ne</a:t>
            </a:r>
          </a:p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správně zodpovězená otázka je za 2 body</a:t>
            </a: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Zkouška na fakultě formou online testu v </a:t>
            </a:r>
            <a:r>
              <a:rPr lang="cs-CZ" b="1" dirty="0" err="1"/>
              <a:t>ISu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9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LS 2022 po předchozí domluvě: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14:45-15:30, 17:15-18:00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13:05-13:50, 17:15-18:00 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2750</TotalTime>
  <Words>431</Words>
  <Application>Microsoft Office PowerPoint</Application>
  <PresentationFormat>Předvádění na obrazovce (16:9)</PresentationFormat>
  <Paragraphs>68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SLU</vt:lpstr>
      <vt:lpstr>Informační systémy ve veřejné správě INM/BKISS_BKISV </vt:lpstr>
      <vt:lpstr>Harmonogram výuky</vt:lpstr>
      <vt:lpstr>Výukové materiály</vt:lpstr>
      <vt:lpstr>Hodnocení</vt:lpstr>
      <vt:lpstr>Online průběžný test</vt:lpstr>
      <vt:lpstr>Seminární práce</vt:lpstr>
      <vt:lpstr>Zkouška na fakultě formou online testu v ISu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160</cp:revision>
  <dcterms:created xsi:type="dcterms:W3CDTF">2016-07-06T15:42:34Z</dcterms:created>
  <dcterms:modified xsi:type="dcterms:W3CDTF">2022-02-12T14:53:36Z</dcterms:modified>
</cp:coreProperties>
</file>