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3" r:id="rId2"/>
    <p:sldId id="287" r:id="rId3"/>
    <p:sldId id="338" r:id="rId4"/>
    <p:sldId id="340" r:id="rId5"/>
    <p:sldId id="342" r:id="rId6"/>
    <p:sldId id="339" r:id="rId7"/>
    <p:sldId id="344" r:id="rId8"/>
    <p:sldId id="343" r:id="rId9"/>
    <p:sldId id="341" r:id="rId10"/>
    <p:sldId id="348" r:id="rId11"/>
    <p:sldId id="346" r:id="rId12"/>
    <p:sldId id="347" r:id="rId13"/>
    <p:sldId id="349" r:id="rId14"/>
    <p:sldId id="350" r:id="rId15"/>
    <p:sldId id="351" r:id="rId16"/>
    <p:sldId id="266" r:id="rId1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57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12.08.2020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5236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08953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98290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59155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02066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5129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46376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96123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14557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46071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7222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3831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87415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3962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slide" Target="slide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 VEŘEJNÉ SPRÁVĚ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23528" y="2931790"/>
            <a:ext cx="5544616" cy="16561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pl-PL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registry</a:t>
            </a:r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228184" y="3723878"/>
            <a:ext cx="274408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pslz="http://schemas.microsoft.com/office/powerpoint/2016/slidezoom" xmlns="" Requires="pslz">
          <p:graphicFrame>
            <p:nvGraphicFramePr>
              <p:cNvPr id="5" name="Náhled snímku 4">
                <a:extLst>
                  <a:ext uri="{FF2B5EF4-FFF2-40B4-BE49-F238E27FC236}">
                    <a16:creationId xmlns:a16="http://schemas.microsoft.com/office/drawing/2014/main" id="{232C2F46-4137-40AD-81F6-876CBAD20338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05713777"/>
                  </p:ext>
                </p:extLst>
              </p:nvPr>
            </p:nvGraphicFramePr>
            <p:xfrm>
              <a:off x="-1156855" y="1060025"/>
              <a:ext cx="2286000" cy="1285875"/>
            </p:xfrm>
            <a:graphic>
              <a:graphicData uri="http://schemas.microsoft.com/office/powerpoint/2016/slidezoom">
                <pslz:sldZm>
                  <pslz:sldZmObj sldId="338" cId="44197153">
                    <pslz:zmPr id="{172CA5AD-6463-4E2D-8DE9-CADB1E9778B4}" returnToParent="0" transitionDur="100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285875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Náhled snímku 4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232C2F46-4137-40AD-81F6-876CBAD2033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1156855" y="1060025"/>
                <a:ext cx="2286000" cy="1285875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15048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Základním principem, podle něhož je možné daný subjekt považovat za osobu, která bude k nalezení v tomto registru, je registrace či evidence osoby před tím, než zahájí svoji činnost u některého správního subjektu či jiného úřadu.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Správcem registru je Ministerstvo spravedlnosti, spolupracují ČSÚ a MPSV. 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 zdroje dat: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obchodní rejstřík,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rejstřík živnostenského podnikání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nebo evidence vybraných ministerstev </a:t>
            </a:r>
            <a:b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ústředních orgány státní správy, profesní komory, obce, kraje nebo veterinární správa.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 osob 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137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územní identifikaci patří uzemní a správní členění státu, ulice, domy a adresní body.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Změny mohou vzniknou buď změnou správního členění, nebo na základě rozhodnutí orgánů veřejné moci (změny adresy, výstavba domu apod.)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všech ostatních registrech je uvedená adresa odkazem do registru nemovitostí a územní identifikace.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Jedná se o základní registr, který bude obsahovat nejčastěji užívané údaje ve veřejné správě.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Jedná se zejména o údaje o adresách, které při své činnosti potřebuje většina orgánů veřejné správy.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pt-BR" b="1" dirty="0"/>
              <a:t>Registr územní identifikace, adres a nemovitostí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9235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 numCol="2" spcCol="180000"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území státu;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 soudržnosti,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vyšší územní samosprávní celek,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kraj;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okres;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správní obvod obce s rozšířenou působností a obce s pověřeným obecním úřadem;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území obce;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vojenský újezd;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správní obvod v hlavním městě Praze;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městský obvod a městská část </a:t>
            </a:r>
            <a:b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statutárních městech </a:t>
            </a:r>
            <a:b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v hlavním městě Praze;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sídelní jednotka;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katastrální území;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stavební objekt;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adresní místo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pozemek v podobě parcely.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pt-BR" b="1" dirty="0"/>
              <a:t>Registr územní identifikace, adres a nemovitostí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7964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Nahlížet a získávat data základního registru RÚIAN a také některá data editačních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agendových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informačních systémů ISÚI (Informační systém územní identifikace) a ISKN (Informační systém katastru nemovitostí) umožňuje aplikace Veřejný dálkový přístup . 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Správcem registru je Český úřad zeměměřický a katastrální, spolupracují MV, MŽP,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MZe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MMR, orgány samosprávy.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pt-BR" b="1" dirty="0"/>
              <a:t>Registr územní identifikace, adres a nemovitostí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2681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Jedná se o registr, jehož pomocí je realizována bezpečnost sdílených dat.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 práva povinností mimo jiné sleduje, jakou roli a jaké oprávnění má úřad při konkrétní agendě. Sleduje tedy působnost orgánů veřejné moci.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Působnost úřadů se vždy vztahuje ke konkrétním agendám, které úřady vykonávají, a pro výkon každé agendy potřebují přístup k některým údajům v základních registrech a informačních systémech (tzv.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agendových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informačních systémech). Za tímto účelem jsou úřadům přiděleny role, které vymezuje právě v registru práv a povinností.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Registr práv a povinností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2133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 práv a povinností vytváří propojení mezi informací o typu oprávnění a danou rolí, čili jak může pracovat s údaji v daném základním registru nebo informačním systému (např. číst, zapisovat apod.).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 obsahuje přehled agend vykonávaných orgány veřejné správy, informaci o tom, který úřad konkrétní agendu vykonává, a definuje role, které jsou pro výkon agend potřebné. Rovněž obsahuje oblast práv a povinností fyzických a právnických osob</a:t>
            </a:r>
            <a:r>
              <a:rPr lang="cs-CZ" altLang="cs-CZ" sz="18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Správcem registru je Ministerstvo vnitra ČR, spolupracují všechny ústřední správní úřady i orgány samosprávy.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Registr práv a povinností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1869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43558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800" b="1" dirty="0"/>
              <a:t>DĚKUJI ZA POZORNOST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578381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00800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Znát problematiku základních registrů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Orientovat se v základních předpisech a dokumentech v souvislosti s ISVS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/>
              <a:t>Cíle přednášky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156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registry jsou informační systémy veřejné správy.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Jsou to bezpečné databáze, sjednocující data vedená úřady o občanech a státních i nestátních subjektech.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Sdílení dat mezi jednotlivými základními registry navzájem, základními registry 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agendovými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informačními </a:t>
            </a:r>
            <a:r>
              <a:rPr lang="cs-CZ" altLang="cs-CZ" sz="18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 </a:t>
            </a:r>
            <a:br>
              <a:rPr lang="cs-CZ" altLang="cs-CZ" sz="18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agendovými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informačními systémy navzájem a správa oprávnění přístupu k datům, popř. další činnosti jsou zajišťovány informačním systémem základních registrů, což je také informační systém veřejné správy.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Základní registry - definice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97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základních registrů, informačního systému základních registrů a informačního systému územní identifikace vymezuje Zákon 111/2009 Sb., o základních registrech. Ten také a stanovuje práva a povinnosti, které souvisejí s jejich vytvářením, užíváním a provozem.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Registry můžeme chápat jako centrální databáze, které by měly sdružovat všechny podstatné informace o všech subjektech (občané, organizace) a objektech (pozemky, dopravní prostředky atd.), kterých se dotýká státní a veřejná správa. Jsou to nástroje, umožňující nabízet relevantní a nezpochybnitelná data, tzv. referenční údaje.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registru tvoří údaje o objektech, které jsou v něm vedeny a jsou v něm vedeny referenční a ostatní údaje.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Základní registry - obsah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056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 musí být veden tak, aby zachycoval stav údajů k jakémukoliv datu a času od založení registru, popř. zachycuje stanovené údaje </a:t>
            </a:r>
            <a:b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datu dřívějšímu, pokud to stanovuje zvláštní právní předpis.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Úkolem registrů je zabezpečit dostupnost zdrojů dat v soustavě informačních systémů ve veřejné správě.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Registrem veřejné správy je databáze spravovaná v rámci informačního systému, kterou za registr veřejné správy označuje zvláštní zákon. 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Základní registry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641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Referenční údaj je jedinečný a důvěryhodný údaj, vedený </a:t>
            </a:r>
            <a:b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příslušném základním registru veřejné správy, který je určen ke sdílení všemi relevantními ISVS podle jednoznačně stanovených pravidel.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Referenční údaje jsou povinně využívány dalšími informačními systémy veřejné správy. 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Základní registry – referenční údaje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0746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Základní a další registry - struktura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8B5A7FB7-E76C-4BE2-B04B-27A007CA0A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798833"/>
            <a:ext cx="3907794" cy="3848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276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 obyvatel je určen pro fyzické osoby, jeho správcem je Ministerstvo vnitra, a konkrétně obsahuje údaje o: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všech občanech ČR;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cizincích s povolením k pobytu v ČR;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občanech jiných států, vedených v základních registrech;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jiných fyzických osobách, o nichž jiný právní předpis stanoví, že budou vedeny v Registru obyvatel. 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Registru obyvatel budou automatizovaně přebírány také veškeré údaje, týkající se změn adres, např. změna názvu ulice či přečíslování domu atd. Základem je Informační systém evidence obyvatel, který je v působnosti Ministerstva vnitra (gestor), spolupracují MPSV a ČSÚ.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 obyvatel 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104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registru osob jsou zapsány všechny právnické (tuzemské, zahraniční i mezinárodní) osoby a jejich organizační složky a podnikající fyzické osoby.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Tuzemské právnické osoby jsou rozděleny na obchodně-právní (za účelem výdělku), veřejnoprávní (veřejné instituce) a občanskoprávní (vycházejí s práva na sdružování).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 obsahuje údaje o všech osobách, tedy ekonomických jednotkách či subjektech podnikatelského i nepodnikatelského charakteru, a dále integrační propojení jednotlivých evidencí osob (struktura, klasifikace, místo a způsob evidence, komunikační rozhraní, ověřování a kontrola dat, aktualizace a využívání dat).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Obsahuje základní identifikační údaje o osobách, jejich provozovnách a statutárních zástupcích. 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Správcem registru je Ministerstvo spravedlnosti, spolupracují ČSÚ a MPSV.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 zdroje dat: obchodní rejstřík, rejstřík živnostenského podnikání a dále informační systémy nebo evidence vybraných ministerstev a ústředních orgány státní správy, profesní komory, obce, kraje nebo veterinární správa.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 osob 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78069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3042</TotalTime>
  <Words>1002</Words>
  <Application>Microsoft Office PowerPoint</Application>
  <PresentationFormat>Předvádění na obrazovce (16:9)</PresentationFormat>
  <Paragraphs>142</Paragraphs>
  <Slides>16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Enriqueta</vt:lpstr>
      <vt:lpstr>Times New Roman</vt:lpstr>
      <vt:lpstr>Wingdings</vt:lpstr>
      <vt:lpstr>SLU</vt:lpstr>
      <vt:lpstr>INFORMAČNÍ SYSTÉMY VE VEŘEJNÉ SPRÁVĚ</vt:lpstr>
      <vt:lpstr>Cíle přednášky</vt:lpstr>
      <vt:lpstr>Základní registry - definice</vt:lpstr>
      <vt:lpstr>Základní registry - obsah</vt:lpstr>
      <vt:lpstr>Základní registry</vt:lpstr>
      <vt:lpstr>Základní registry – referenční údaje</vt:lpstr>
      <vt:lpstr>Základní a další registry - struktura</vt:lpstr>
      <vt:lpstr>Registr obyvatel </vt:lpstr>
      <vt:lpstr>Registr osob </vt:lpstr>
      <vt:lpstr>Registr osob </vt:lpstr>
      <vt:lpstr>Registr územní identifikace, adres a nemovitostí</vt:lpstr>
      <vt:lpstr>Registr územní identifikace, adres a nemovitostí</vt:lpstr>
      <vt:lpstr>Registr územní identifikace, adres a nemovitostí</vt:lpstr>
      <vt:lpstr>Registr práv a povinností</vt:lpstr>
      <vt:lpstr>Registr práv a povinností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RD</cp:lastModifiedBy>
  <cp:revision>241</cp:revision>
  <dcterms:created xsi:type="dcterms:W3CDTF">2016-07-06T15:42:34Z</dcterms:created>
  <dcterms:modified xsi:type="dcterms:W3CDTF">2020-08-12T11:11:47Z</dcterms:modified>
</cp:coreProperties>
</file>