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4" r:id="rId4"/>
    <p:sldId id="259" r:id="rId5"/>
    <p:sldId id="267" r:id="rId6"/>
    <p:sldId id="260" r:id="rId7"/>
    <p:sldId id="268" r:id="rId8"/>
    <p:sldId id="265" r:id="rId9"/>
    <p:sldId id="266" r:id="rId1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4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12.02.2022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659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4985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7860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64832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4358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el/opf/leto2022/INMBPBO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9R4qbObrpfE1LjBNrdqQGioGEvKRt9wXHaTPC7GAfF4/edit?usp=sharin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736304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Podnikání na internetu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INM/BPBOI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Požadavky, struktura seminární práce, podnikatelský plán založení e-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e-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výhody/nevýhody e-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commerce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statistiky, přehled nástrojů 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 1-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Shoptet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 2 - Eshop-rychle.cz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 3 -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Opencart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 4 - Nástroje založené na systému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Joomla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 5 - Nástroje založené na systému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Wordpress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 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Obecné informace o předmětu - semináře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Veškeré studijní materiály ze seminářů jsou dostupné v IS SU: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https://is.slu.cz/auth/el/opf/leto2022/INMBPBOI/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Výukové materiály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semestru: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aktivita na seminářích: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bodů 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 práce na semináři: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 bodů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zkouškového období: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na fakultě (doc. Suchánek):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40 bodů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maximálně: 60 bodů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Požadované minimum: 36 bodů</a:t>
            </a:r>
          </a:p>
          <a:p>
            <a:pPr marL="0" indent="0"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Hodnocení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300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344816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Aktivitou na seminářích se myslí nejen splnění povinné docházky 50%, ale zejména také aktivní zapojení do diskuse a samostatná práce při plnění zadaných úkolů na semináři (zkoušení nástrojů pro tvorbu e-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shopů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vyhledávání informací atd.)</a:t>
            </a:r>
          </a:p>
          <a:p>
            <a:pPr marL="0" indent="0">
              <a:buNone/>
            </a:pPr>
            <a:endParaRPr lang="cs-CZ" altLang="cs-CZ" sz="1600" b="1" u="sng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Aktivita na seminářích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891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344816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 záměr založení a tvorby e-</a:t>
            </a:r>
            <a:r>
              <a:rPr lang="cs-CZ" altLang="cs-CZ" sz="1600" b="1" u="sng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altLang="cs-CZ" sz="16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využitím konkrétního nástroje pro jeho tvorbu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tématu seminární práce a datum prezentace na semináři zde: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https://docs.google.com/spreadsheets/d/19R4qbObrpfE1LjBNrdqQGioGEvKRt9wXHaTPC7GAfF4/edit?usp=sharing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 prezentací na semináři je nutné prezentaci nahrát do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Odevzdávárny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názvem souboru podle příjmení studenta.</a:t>
            </a:r>
          </a:p>
          <a:p>
            <a:pPr marL="0" indent="0">
              <a:buNone/>
            </a:pPr>
            <a:endParaRPr lang="cs-CZ" altLang="cs-CZ" sz="1600" b="1" u="sng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t-BR" b="1" dirty="0"/>
              <a:t>Prezentace seminární práce na semináři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890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344816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6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 záměr založení a tvorby e-</a:t>
            </a:r>
            <a:r>
              <a:rPr lang="cs-CZ" altLang="cs-CZ" sz="1600" b="1" u="sng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altLang="cs-CZ" sz="16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využitím konkrétního nástroje</a:t>
            </a:r>
            <a:br>
              <a:rPr lang="cs-CZ" altLang="cs-CZ" sz="16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6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jeho tvorbu</a:t>
            </a:r>
          </a:p>
          <a:p>
            <a:pPr marL="0" indent="0">
              <a:buNone/>
            </a:pPr>
            <a:endParaRPr lang="cs-CZ" altLang="cs-CZ" sz="1600" b="1" u="sng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bude zpracována jednotlivcem </a:t>
            </a: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musí obsahovat následující informace: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podnikatelského záměru, strategie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cílové skupiny a jejich potřeby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SWOT analýza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cenová kalkulace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výběr konkrétního nástroje pro tvorbu e-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demoverze e-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vytvořením obsahu (kategorie, položky, články, novinky atd.)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t-BR" b="1" dirty="0"/>
              <a:t>Prezentace seminární práce na semináři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555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na fakultě proběhne u doc. Suchánka v rámci jeho vypsaných zkouškových termínů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</a:t>
            </a:r>
            <a:r>
              <a:rPr lang="pt-BR" b="1" dirty="0"/>
              <a:t>kouška na fakultě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014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600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 pro období výuky LS 2022 po předchozí domluvě: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Pondělí: 14:45-15:30, 17:15-18:00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Úterý: 13:05-13:50, 17:15-18:00 </a:t>
            </a: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u="sng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Kontakty a způsob komunikace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25804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2565</TotalTime>
  <Words>426</Words>
  <Application>Microsoft Office PowerPoint</Application>
  <PresentationFormat>Předvádění na obrazovce (16:9)</PresentationFormat>
  <Paragraphs>80</Paragraphs>
  <Slides>9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Enriqueta</vt:lpstr>
      <vt:lpstr>Times New Roman</vt:lpstr>
      <vt:lpstr>SLU</vt:lpstr>
      <vt:lpstr>Podnikání na internetu INM/BPBOI </vt:lpstr>
      <vt:lpstr>Obecné informace o předmětu - semináře</vt:lpstr>
      <vt:lpstr>Výukové materiály</vt:lpstr>
      <vt:lpstr>Hodnocení</vt:lpstr>
      <vt:lpstr>Aktivita na seminářích</vt:lpstr>
      <vt:lpstr>Prezentace seminární práce na semináři</vt:lpstr>
      <vt:lpstr>Prezentace seminární práce na semináři</vt:lpstr>
      <vt:lpstr>Zkouška na fakultě</vt:lpstr>
      <vt:lpstr>Kontakty a způsob komunikace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123</cp:revision>
  <dcterms:created xsi:type="dcterms:W3CDTF">2016-07-06T15:42:34Z</dcterms:created>
  <dcterms:modified xsi:type="dcterms:W3CDTF">2022-02-12T14:09:25Z</dcterms:modified>
</cp:coreProperties>
</file>