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58" r:id="rId6"/>
    <p:sldId id="260" r:id="rId7"/>
    <p:sldId id="265" r:id="rId8"/>
    <p:sldId id="266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1/INMBP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leto2022/INMBPIS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ovcawwVpOiG3mLpOm8N40MkTaZNSEbOJfIbS53DLW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INM/BPISS_BPISV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teorie informačních systémů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absolvování kurzu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informační politika a koncepce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</a:t>
            </a:r>
          </a:p>
          <a:p>
            <a:pPr>
              <a:buFont typeface="+mj-lt"/>
              <a:buAutoNum type="arabicParenR"/>
            </a:pP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webu/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informační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https://is.slu.cz/auth/el/opf/leto2022/INMBPISS/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https://is.slu.cz/auth/el/opf/leto2022/INMBPISV/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možné 1x vyplnit kdykoliv od 4.4. do 10.4.2022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1-6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Online průběžný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https://docs.google.com/spreadsheets/d/1kovcawwVpOiG3mLpOm8N40MkTaZNSEbOJfIbS53DLW4/edit?usp=sharing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v PowerPointu v rozsahu minimálně 15 snímků dle šablony dostupné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trvat 10-15 minut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seznam použitých zdrojů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9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20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10 otázek typu ano-ne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2022 po předchozí domluvě: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14:45-15:30, 17:15-18:00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13:05-13:50, 17:15-18:00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458</Words>
  <Application>Microsoft Office PowerPoint</Application>
  <PresentationFormat>Předvádění na obrazovce (16:9)</PresentationFormat>
  <Paragraphs>86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Informační systémy ve veřejné správě INM/BPISS_BPISV </vt:lpstr>
      <vt:lpstr>Harmonogram výuky</vt:lpstr>
      <vt:lpstr>Výukové materiály</vt:lpstr>
      <vt:lpstr>Hodnocení</vt:lpstr>
      <vt:lpstr>Online průběžný test</vt:lpstr>
      <vt:lpstr>Prezentace seminární práce na semináři</vt:lpstr>
      <vt:lpstr>Prezentace seminární práce na semináři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147</cp:revision>
  <dcterms:created xsi:type="dcterms:W3CDTF">2016-07-06T15:42:34Z</dcterms:created>
  <dcterms:modified xsi:type="dcterms:W3CDTF">2022-02-12T13:00:16Z</dcterms:modified>
</cp:coreProperties>
</file>