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9" r:id="rId5"/>
    <p:sldId id="258" r:id="rId6"/>
    <p:sldId id="260" r:id="rId7"/>
    <p:sldId id="265" r:id="rId8"/>
    <p:sldId id="266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5659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786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1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6959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leto2021/INMBPIS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slu.cz/auth/el/opf/leto2022/INMBPISV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kovcawwVpOiG3mLpOm8N40MkTaZNSEbOJfIbS53DLW4/edit?usp=shar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736304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INM/BPISS_BPISV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teorie informačních systémů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absolvování kurzu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Státní informační politika a koncepce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ve veřejné správě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registry</a:t>
            </a:r>
          </a:p>
          <a:p>
            <a:pPr>
              <a:buFont typeface="+mj-lt"/>
              <a:buAutoNum type="arabicParenR"/>
            </a:pP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Agendové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systémy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Přístupnost webu/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Geografické informační systémy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Bezpečnost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systémy EU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  <a:p>
            <a:pPr>
              <a:buFont typeface="+mj-lt"/>
              <a:buAutoNum type="arabicParenR"/>
            </a:pP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ISVS Slovensko a Estonsko / </a:t>
            </a:r>
            <a:r>
              <a:rPr lang="cs-CZ" sz="16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seminárních prací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Harmonogram výuky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Veškeré studijní materiály jsou dostupné v IS SU: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https://is.slu.cz/auth/el/opf/leto2022/INMBPISS/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https://is.slu.cz/auth/el/opf/leto2022/INMBPISV/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semestru: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 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seminární práce na semináři: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bodů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průběhu zkouškového období:</a:t>
            </a:r>
          </a:p>
          <a:p>
            <a:pPr lvl="1"/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fakultě formou online testu přes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 bodů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maximálně: 100 bodů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Požadované minimum: 60 bodů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Hodnocení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30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průběžný test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možné 1x vyplnit kdykoliv od 4.4. do 10.4.2022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1-6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10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Online průběžný test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a datum prezentace na semináři zde: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https://docs.google.com/spreadsheets/d/1kovcawwVpOiG3mLpOm8N40MkTaZNSEbOJfIbS53DLW4/edit?usp=sharing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 prezentací na semináři je nutné prezentaci nahrát do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názvem souboru podle příjmení studenta.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90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zpracována jednotlivcem v PowerPointu v rozsahu minimálně 15 snímků dle šablony dostupné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trvat 10-15 minut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obrázky/grafy nebo tabulky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obsahovat seznam použitých zdrojů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bude mít následující strukturu: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Teoretická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Praktická část práce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Vlastní zhodnocení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pt-BR" b="1" dirty="0"/>
              <a:t>Prezentace seminární práce na semináři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5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vypsaných termínech proběhne zkouška na fakultě formou online testu v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student se musí na zkoušce prokázat průkazem studenta OPF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obsahově z přednášek číslo 1-12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celkem bude mít test 20 otázek typu </a:t>
            </a:r>
            <a:r>
              <a:rPr lang="cs-CZ" alt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10 otázek typu ano-ne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správně zodpovězená otázka je za 2 body</a:t>
            </a: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Zkouška na fakultě formou online testu v </a:t>
            </a:r>
            <a:r>
              <a:rPr lang="cs-CZ" b="1" dirty="0" err="1"/>
              <a:t>ISu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93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600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LS 2022 po předchozí domluvě: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Pondělí: 14:45-15:30, 17:15-18:00</a:t>
            </a:r>
          </a:p>
          <a:p>
            <a:pPr marL="0" indent="0">
              <a:buNone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13:05-13:50, 17:15-18:00 </a:t>
            </a:r>
          </a:p>
          <a:p>
            <a:pPr marL="0" indent="0">
              <a:buNone/>
            </a:pP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600" u="sng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/>
              <a:t>Kontakty a způsob komunikace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2710</TotalTime>
  <Words>458</Words>
  <Application>Microsoft Office PowerPoint</Application>
  <PresentationFormat>Předvádění na obrazovce (16:9)</PresentationFormat>
  <Paragraphs>86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Informační systémy ve veřejné správě INM/BPISS_BPISV </vt:lpstr>
      <vt:lpstr>Harmonogram výuky</vt:lpstr>
      <vt:lpstr>Výukové materiály</vt:lpstr>
      <vt:lpstr>Hodnocení</vt:lpstr>
      <vt:lpstr>Online průběžný test</vt:lpstr>
      <vt:lpstr>Prezentace seminární práce na semináři</vt:lpstr>
      <vt:lpstr>Prezentace seminární práce na semináři</vt:lpstr>
      <vt:lpstr>Zkouška na fakultě formou online testu v ISu</vt:lpstr>
      <vt:lpstr>Kontakty a způsob komunikace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Radim Dolák</cp:lastModifiedBy>
  <cp:revision>147</cp:revision>
  <dcterms:created xsi:type="dcterms:W3CDTF">2016-07-06T15:42:34Z</dcterms:created>
  <dcterms:modified xsi:type="dcterms:W3CDTF">2022-02-12T13:00:16Z</dcterms:modified>
</cp:coreProperties>
</file>