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87" r:id="rId3"/>
    <p:sldId id="338" r:id="rId4"/>
    <p:sldId id="341" r:id="rId5"/>
    <p:sldId id="339" r:id="rId6"/>
    <p:sldId id="342" r:id="rId7"/>
    <p:sldId id="347" r:id="rId8"/>
    <p:sldId id="346" r:id="rId9"/>
    <p:sldId id="343" r:id="rId10"/>
    <p:sldId id="344" r:id="rId11"/>
    <p:sldId id="349" r:id="rId12"/>
    <p:sldId id="266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58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965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07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6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699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309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836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33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Státní informační politika a koncepce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údaje většinou uvedeny ve formě tabulky, která obsahuje: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 veřejné správy (organizace), který IK vydává, uvádí se název, sídlo, typ (ústřední úřad, KÚ, ORP, POÚ,...);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časové ohraničení IK, např. označení počáteční verze, datum vzniku IK, datum počátku platnosti, doba platnosti resp. datum konce platnosti;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o dokumentu, čili označení verze dokumentu, název a umístění elektronické podoby, počet stran a příloh apod.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důvěrnosti dokumentu;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autorství, tedy útvar, jména a funkce při interním zpracování nebo organizace a další údaje při externím zpracování;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schválení, čili jméno resp. jména, útvar, funkce, datum schválení IK popř. další údaje.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koncepce - identifikace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219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 musí reagovat na různé změny, např. v legislativě, vývoj technologií apod., proto vytváříme její nové verze, které musíme sledovat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identifikovat.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 uvádíme chronologický seznam všech verzí. Identifikace verze musí obsahovat obdobnou strukturu údajů, jako základní údaje: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verze, datum vzniku, datum počátku platnosti;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o dokumentu, tj. název a umístění elektronické podoby, počet stran, příloh apod.;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autorství a schválení.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změn provedených ve verzi IK uvádíme popis a odůvodnění změny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identifikaci míst v dokumentu, která byla změněna.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koncepce - identifikace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89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princip informační politiky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princip informační koncepce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dokumentaci informační koncepce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každého státu by mělo být vybudování a naplňování vhodně stanovené informační politiky.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se podíváme do historie tak z pohledu české informační politiky můžeme považovat jako první snahu vládní usnesení z roku 1999 č. 525 "Státní informační politika - cesta k informační společnosti", které bylo inspirováno Evropskou unií a jejím heslem "informační společnost pro všechny".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každé státní informační politiky je tvorba odpovídající „informační“ legislativy.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Státní informační politika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definovat určitý okruh následujících prioritních oblastí v rámci státní informační politiky (Vlasák, 2011):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gramotnost,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informatizovaná demokracie,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ISVS,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infrastruktura,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IS,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obchod,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transparentní ekonomické prostředí,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stabilní a bezpečná informační společnost.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Státní informační politika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87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koncepce je dokument, v němž orgány veřejné správy stanoví své dlouhodobé cíle v oblasti řízení kvality a bezpečnosti spravovaných ISVS a vymezí obecné principy pořizování, vytváření a provozování ISVS.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koncepce stanovuje zásady pro správu ISVS, včetně postupů, které vedou k jejich naplňování.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 veřejné správy stanoví zásady vždy pro oblasti: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pořizování a vytváření informačních systémů veřejné správy;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provozování informačních systémů veřejné správy, a to včetně jejich změn a rozvoje.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koncepci je nutné zpracovat s ohledem na potřeby konkrétního orgánu veřejné správy.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koncepce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74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529/2006 Sb., o dlouhodobém řízení informačních systémů veřejné správy požaduje v koncepci uvést: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charakteristiku každého ISVS, jehož je správcem, stručnou charakteristiku jeho současného stavu a předpokládané změny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tomto systému;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záměry na pořízení nebo vytvoření nových ISVS;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dlouhodobé cíle v oblasti řízení kvality ISVS, požadavky na kvalitu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plán řízení kvality;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dlouhodobé cíle v oblasti řízení bezpečnosti informačních systémů veřejné správy, požadavky na bezpečnost a plán řízení bezpečnosti;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základních pravidel pro správu ISVS a to včetně postupů, které vedou k jejich naplňování;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koncepce – vyhláška č. 529/2006 Sb.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78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+mj-lt"/>
              <a:buAutoNum type="arabicParenR" startAt="6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financování záměrů, dlouhodobých cílů a správy ISVS; </a:t>
            </a:r>
          </a:p>
          <a:p>
            <a:pPr algn="just">
              <a:buFont typeface="+mj-lt"/>
              <a:buAutoNum type="arabicParenR" startAt="6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postupy při vyhodnocování dodržování informační koncepce a při provádění jejích změn; </a:t>
            </a:r>
          </a:p>
          <a:p>
            <a:pPr algn="just">
              <a:buFont typeface="+mj-lt"/>
              <a:buAutoNum type="arabicParenR" startAt="6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 zařazení zaměstnance nebo určení jiné fyzické osoby nebo název organizačního útvaru, který řídí provádění činností vedoucích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dosažení cílů, naplňování zásad a uplatňování postupů, které jsou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informační koncepci uvedeny, a ke splnění povinností, které orgánu veřejné správy stanoví zákon; </a:t>
            </a:r>
          </a:p>
          <a:p>
            <a:pPr algn="just">
              <a:buFont typeface="+mj-lt"/>
              <a:buAutoNum type="arabicParenR" startAt="6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dobu platnosti informační koncepce.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koncepce – vyhláška č. 529/2006 Sb.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21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vnitra ČR nechalo vypracovat řadu metodických materiálů pro vypracování informační koncepce pro různé úrovně veřejné správy: </a:t>
            </a:r>
          </a:p>
          <a:p>
            <a:pPr lvl="1"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ústřední orgán veřejné správy; </a:t>
            </a:r>
          </a:p>
          <a:p>
            <a:pPr lvl="1"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s rozšířenou působností; </a:t>
            </a:r>
          </a:p>
          <a:p>
            <a:pPr lvl="1"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s pověřeným obecním úřadem; </a:t>
            </a:r>
          </a:p>
          <a:p>
            <a:pPr lvl="1" algn="just">
              <a:buFont typeface="+mj-lt"/>
              <a:buAutoNum type="arabicParenR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s výkonem přenesené působnosti v základním rozsahu.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materiály sice mají informativní a doporučující charakter, ale mohou posloužit orgánům veřejné správy při tvorbě jejich vlastní Informační koncepce.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koncepce - struktura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72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 struktura informační koncepce je následující: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informační koncepce;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správě orgánu veřejné správy;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záměry na pořízení nebo vytvoření nových ISVS;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kvality ISVS;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bezpečnosti ISVS;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zásady a postupy pro správu ISVS;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financování ISVS;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naplňování informační koncepce;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osoba, která řídí provádění činností podle IK a zákona, nebo její funkční zařazení.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koncepce - struktura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75121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3036</TotalTime>
  <Words>668</Words>
  <Application>Microsoft Office PowerPoint</Application>
  <PresentationFormat>Předvádění na obrazovce (16:9)</PresentationFormat>
  <Paragraphs>143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Státní informační politika</vt:lpstr>
      <vt:lpstr>Státní informační politika</vt:lpstr>
      <vt:lpstr>Informační koncepce</vt:lpstr>
      <vt:lpstr>Informační koncepce – vyhláška č. 529/2006 Sb.</vt:lpstr>
      <vt:lpstr>Informační koncepce – vyhláška č. 529/2006 Sb.</vt:lpstr>
      <vt:lpstr>Informační koncepce - struktura</vt:lpstr>
      <vt:lpstr>Informační koncepce - struktura</vt:lpstr>
      <vt:lpstr>Informační koncepce - identifikace</vt:lpstr>
      <vt:lpstr>Informační koncepce - identifikace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236</cp:revision>
  <dcterms:created xsi:type="dcterms:W3CDTF">2016-07-06T15:42:34Z</dcterms:created>
  <dcterms:modified xsi:type="dcterms:W3CDTF">2020-08-12T11:08:55Z</dcterms:modified>
</cp:coreProperties>
</file>