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87" r:id="rId3"/>
    <p:sldId id="338" r:id="rId4"/>
    <p:sldId id="339" r:id="rId5"/>
    <p:sldId id="341" r:id="rId6"/>
    <p:sldId id="342" r:id="rId7"/>
    <p:sldId id="343" r:id="rId8"/>
    <p:sldId id="340" r:id="rId9"/>
    <p:sldId id="345" r:id="rId10"/>
    <p:sldId id="355" r:id="rId11"/>
    <p:sldId id="344" r:id="rId12"/>
    <p:sldId id="350" r:id="rId13"/>
    <p:sldId id="351" r:id="rId14"/>
    <p:sldId id="358" r:id="rId15"/>
    <p:sldId id="349" r:id="rId16"/>
    <p:sldId id="357" r:id="rId17"/>
    <p:sldId id="348" r:id="rId18"/>
    <p:sldId id="356" r:id="rId19"/>
    <p:sldId id="266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649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83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722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55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594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812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563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1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6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457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715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571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635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29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Informační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EU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systém pro výměnu vízových údajů mezi členskými státy, který umožňuje oprávněným vnitrostátním orgánům vkládat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aktualizovat vízové údaje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prohlížet.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funguje centralizovaně a skládá se z ústředního systému,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nazývaného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"Ústřední vízový informační systém", z uživatelského rozhraní v každém členském státě, nazývaného "národní uživatelské rozhraní", které umožní připojení příslušného ústředního vnitrostátního orgánu daného členského státu, a z vlastní komunikační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ústředím a národním rozhraním.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VIS zodpovídá Evropská komise, které je nápomocen výbor s vlastním jednacím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řádem.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Vízový informační systém (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314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umožňuje zemím Evropské unie pomoci identifikovat žadatele o azyl a osoby, které byly zadrženy v souvislosti s nezákonným překročením vnější hranice Unie.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Porovnáním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otisků prstů mohou země EU stanovit, zda žadatel o azyl je nebo není cizí státní občan, který se nachází protizákonně na území některé země EU, již předtím nepožádal o azyl v jiné zemi EU nebo zda žadatel o azyl nevstoupil na území Unie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nelegálně.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skládá z ústřední jednotky v rámci Komise, vybavené počítačovou ústřední databází pro porovnávání otisků prstů, a ze systému pro elektronický přenos dat mezi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databází.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64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se skládá z: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ústřední databáze údajů o otiscích prstů (dále jen „ústřední systém“) složené z: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ústřední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jednotky;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záložního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plánu a systému;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infrastruktury mezi ústředním systémem a členskými státy, která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šifrovanou virtuální síť vyhrazenou pro údaje systému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368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otisků prstů zahrnují údaje zasílané zeměmi EU: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původu v EU;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pohlaví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dané osoby;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datum podání žádosti o azyl nebo zadržení dané osoby;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datum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sejmutí otisků prstů;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datum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předání údajů ústřední jednotce.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227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jsou shromažďovány o osobách, jimž je minimálně 14 let, a do ústřední jednotky jsou zasílány přes vnitrostátní přístupové body.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žadatelů o azyl jsou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uchovávány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dobu deseti let, dokud jednotlivá osoba nezíská občanství jedné ze zemí EU, v níž pak musí být jejich údaje okamžitě vymazány.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cizích státních občanech, kteří byli zadrženi v souvislosti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nezákonným překročením vnější hranice, jsou uchovávány po dobu dvou let od data, kdy byly otisky prstů sejmuty.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jsou okamžitě vymazány ještě před uplynutím dvou let, pokud cizí státní občan: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obdrží povolení k pobytu;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opustí území Unie;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 občanství některé země EU.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297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pro evropské veřejné zakázky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Simap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poskytuje přístup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nejdůležitějším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informacím o veřejných zakázkách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Evropě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zveřejnění oznámení o veřejných zakázkách mohou zadavatelé použít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eNotices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zjednodušuje a urychluje přípravu a zveřejňování oznámení o nabídkovém řízení.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eNotices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poskytuje přístup ke všem jednotným formulářům používaným pro evropské veřejné zakázky.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bezplatná služba umožňuje pracovat v individualizovaném prostředí, kontrolovat možné chyby v oznámeních a shodu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směrnicemi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EU, které řídí veřejná výběrová řízení.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pro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evropské veřejné zakázky (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Simap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606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možností zveřejnění je zveřejnění přes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eSenders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organizace oprávněné podávat oznámení ve formě XML souborů přímo Úřadu pro úřední tisky.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 je elektronickým odesílatelem TED Ministerstvo pro regionální rozvoj.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Oznámení o nabídkovém řízení jsou zveřejňována v dodatku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Úřednímu věstníku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webových stránkách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Tenders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oficiálním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zdroji veřejných zakázek v Evropě.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pro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evropské veřejné zakázky (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Simap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48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Indect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je komplexní monitorovací a vyhodnocovací systém Evropské unie, který má sloužit k vyhledávání a detekci lidí </a:t>
            </a:r>
            <a:b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zajistit bezpečnost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městech.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na něm od roku 2009.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Indect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o lidech shromažďovat veškeré údaje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data z telefonů a internetu.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důsledku propojení s údaji v biometrických pasech bude schopen rozpoznávat obličeje vytipovaných osob nebo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pomůže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identifikovat v davu.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sám vyhodnocovat, jaké chování je normální a jaké ne. Jeho úkolem je předvídat chování jednotlivce, skupin osob nebo i celé společnosti. Svou roli může hrát i při protestních shromážděních.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Indect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775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je včas zjistit případy podezřelého chování, které si zaslouží pozornost nebo reakci bezpečnostních složek.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nenormální chování je považována potyčka, křik, klení nebo používání vulgarismů, střelba, exploze, krádež vozidla, opomenutí zavazadla, pád osoby, ale také časté scházení se s lidmi, běh, rychlá chůze, chůze nesprávným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směrem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postávání na určitém místě delší dobu.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špatné je považováno i to, když se někdo posadí na podlahu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prostředku veřejné hromadné dopravy, dále bezcílné potulování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zdržování se na některých místech.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Indect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84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v informačních systémech Evropské unie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Evropské unie přijímají řadu opatření, které přímo nebo zprostředkovaně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informačními systémy.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zřizovány agentury, které mají za úkol řídit různé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známé informační systémy Evropské unie patří: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Schengenský informační systém (SIS)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(VIS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Eurodac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pro evropské veřejné zakázky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Simap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Indect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Evropské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Schengenský informační systém (SIS) je systém, který napomáhá při zajišťování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prostoru svobody, bezpečnosti a práva EU.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bezpečnostní databázový systém, který provozují členské státy Schengenské smlouvy v souvislosti se zabezpečením hranic.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záznamy o osobách a věcech. Je určen pro příslušníky pohraniční stráže, celníky, vízové a donucovací orgány v celém schengenském prostoru pro zajištění vysoké úrovně zabezpečení.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Schengenský informační systém (SIS)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25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SIS II jsou zahrnuty kategorie záznamů: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osobách hledaných za účelem zatčení a předání na základě evropského zatýkacího rozkazu a osobách hledaných za účelem vydání;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pohřešovaných osobách, které musí být umístěny pod dočasnou ochranu nebo jejichž místo pobytu je třeba zjistit;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osobách za účelem zajištění jejich spolupráce v soudním řízení;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osobách nebo vozidlech, plavidlech, letadlech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kontejnerech kvůli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skrytým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kontrolám nebo zvláštním kontrolám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trestního stíhání a předcházení ohrožení veřejné bezpečnosti;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věcech hledaných za účelem zabavení nebo za účelem zajištění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důkazů 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trestním řízení.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Schengenský informační systém (SIS)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63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 II se skládá ze složek: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(dále jen „centrální SIS II“) sestávajícího z: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podpůrné funkce obsahující databázi („databáze SIS II“);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jednotného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vnitrostátního rozhraní;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vnitrostátního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systému v každém členském státě, sestávajícího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vnitrostátních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systémů, které komunikují s centrálním SIS II a který může obsahovat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údajů obsahující úplnou nebo částečnou kopii databáze SIS II;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infrastruktury mezi CS-SIS a NI-SIS, která poskytuje šifrovanou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síť vyhrazenou pro údaje SIS II a výměnu údajů mezi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centrálami.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Schengenský informační systém (SIS)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6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pořizující záznam odpovídá za zajištění správnosti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aktuálnosti údajů, a zda jsou vložené do SIS II v souladu se zákonem.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členský stát, který vložil záznam, je oprávněn měnit, doplňovat, opravovat, aktualizovat nebo mazat údaje, které vložil.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osobách a věcech by se měly v SIS II uchovávat pouze po dobu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splnění účelů, pro které byly vloženy.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tří let od vložení záznamu by měl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stát, který záznam pořídil, přezkoumat nutnost jej zachovat.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 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kratší doby pro přezkum v souladu se svými vnitrostátními právními předpisy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musí být v příslušných záznamech SIS II chráněny.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Schengenský informační systém (SIS)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66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Vízový informační systém (VIS) je využíván za účelem podporovat provádění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vízové politiky a pomáhat při zajišťování účinné ochrany hranic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umožnuje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členské státy schengenského prostoru zadávaly, aktualizovaly a vyhledávaly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vízech (včetně biometrických údajů) elektronickou cestou.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Vízový informační systém (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557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  je elektronický databázový systém členských států EU, resp. členů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Schengenu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obsahuje všechny relevantní údaje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žadatelích o víza včetně biometrických údajů.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Konzuláty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zemí EU proto sbírají digitalizované fotografie obličeje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otisky prstů žadatelů o vízum.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 se skládá z centrální evropské databáze, která je napojena na národní systémy tak, aby konzulární úřady v zahraničí, orgány odpovědné za ochranu hranic a další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členských států mohly vkládat a prohlížet data týkající se žádostí a žadatelů o víza. 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přípravu centrálního systému byla zodpovědná Komise, národní systémy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budovaly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členské státy.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 algn="just"/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Vízový informační systém (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994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919</Words>
  <Application>Microsoft Office PowerPoint</Application>
  <PresentationFormat>Předvádění na obrazovce (16:9)</PresentationFormat>
  <Paragraphs>210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Informační systémy Evropské unie</vt:lpstr>
      <vt:lpstr>Schengenský informační systém (SIS)</vt:lpstr>
      <vt:lpstr>Schengenský informační systém (SIS)</vt:lpstr>
      <vt:lpstr>Schengenský informační systém (SIS)</vt:lpstr>
      <vt:lpstr>Schengenský informační systém (SIS)</vt:lpstr>
      <vt:lpstr>Vízový informační systém (VIS)</vt:lpstr>
      <vt:lpstr>Vízový informační systém (VIS)</vt:lpstr>
      <vt:lpstr>Vízový informační systém (VIS)</vt:lpstr>
      <vt:lpstr>Eurodac </vt:lpstr>
      <vt:lpstr>Eurodac </vt:lpstr>
      <vt:lpstr>Eurodac </vt:lpstr>
      <vt:lpstr>Eurodac </vt:lpstr>
      <vt:lpstr>IS pro evropské veřejné zakázky (Simap) </vt:lpstr>
      <vt:lpstr>IS pro evropské veřejné zakázky (Simap) </vt:lpstr>
      <vt:lpstr>Indect</vt:lpstr>
      <vt:lpstr>Indect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237</cp:revision>
  <dcterms:created xsi:type="dcterms:W3CDTF">2016-07-06T15:42:34Z</dcterms:created>
  <dcterms:modified xsi:type="dcterms:W3CDTF">2020-08-13T16:03:40Z</dcterms:modified>
</cp:coreProperties>
</file>