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3" r:id="rId2"/>
    <p:sldId id="287" r:id="rId3"/>
    <p:sldId id="338" r:id="rId4"/>
    <p:sldId id="339" r:id="rId5"/>
    <p:sldId id="349" r:id="rId6"/>
    <p:sldId id="344" r:id="rId7"/>
    <p:sldId id="350" r:id="rId8"/>
    <p:sldId id="351" r:id="rId9"/>
    <p:sldId id="347" r:id="rId10"/>
    <p:sldId id="352" r:id="rId11"/>
    <p:sldId id="348" r:id="rId12"/>
    <p:sldId id="353" r:id="rId13"/>
    <p:sldId id="346" r:id="rId14"/>
    <p:sldId id="356" r:id="rId15"/>
    <p:sldId id="354" r:id="rId16"/>
    <p:sldId id="345" r:id="rId17"/>
    <p:sldId id="340" r:id="rId18"/>
    <p:sldId id="341" r:id="rId19"/>
    <p:sldId id="342" r:id="rId20"/>
    <p:sldId id="343" r:id="rId21"/>
    <p:sldId id="266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14.08.2020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512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906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1349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264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5789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6744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7618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7857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5169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868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637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100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695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141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174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548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303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71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544616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pl-PL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ISVS Slovensko a Estonsko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smyslu zákona č. 275/2006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informačních systémech veřejné správy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doplnění některých zákonů je od 1. září 2013 správcem ÚPVS Úřad vlády SR.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financí SR koordinuje přepojení informačních systémů s ústředním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portálem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Provozovatelem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ÚPVS je Národní agentura pro síťové a elektronické služby (NA-SES), jako příspěvková organizace zřízená Úřadem vlády SR.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současnosti provozovaného řešení ÚPVS (v1.0) bylo spolufinancované Evropskou unií z prostředků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rámci projektu "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Transparency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Public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Self-administration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veřejné správy</a:t>
            </a:r>
            <a:r>
              <a:rPr lang="cs-CZ" b="1" dirty="0"/>
              <a:t> na Slovensku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314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 je zpřístupnit elektronické služby společných modulů ÚPVS, jakými jsou: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Identity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Access Management - registrace, autentifikace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autorizace;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Platební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- realizace platby;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eDesk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– elektronická schránka pro účely doručování, podepisování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dokumentů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evidence komunikace (podání a výstupů), zprostředkování platby;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eNotify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notifikace uživatelů o událostech vyžadujících akci;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eForm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– správa elektronického formuláře;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centrální elektronické podatelny - ověření elektronického podpisu podání  a vystavení potvrzení o přijetí podání;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veřejné správy</a:t>
            </a:r>
            <a:r>
              <a:rPr lang="cs-CZ" b="1" dirty="0"/>
              <a:t> na Slovensku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237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dlouhodobého ukládaní elektronických spisových záznamů - zabezpečení dlouhodobého ukládaní elektronických spisových záznamů;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elektronického doručování – směřování elektronických zásilek, úřední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tabule;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BPM - procesně-integrační platforma BPM;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Přístupový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komponent – modul pro poskytování a management informačního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označovaný aj jako Portál ÚPVS;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Kontaktní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centrum – modul pro zprostředkované poskytování služeb VS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prostřednictvím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telefonické komunikace.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veřejné správy</a:t>
            </a:r>
            <a:r>
              <a:rPr lang="cs-CZ" b="1" dirty="0"/>
              <a:t> na Slovensku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774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OBČANSKÝ PRŮKAZ S ELEKTRONICKÝM KONTAKTNÍM ČIPEM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identifikační karta bude sloužit, tak jako doposud platný občanský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průkaz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 prokazováni totožnosti při osobním styku s úřady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institucemi.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Kromě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toho s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kartou bude možné prokazovat totožnost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elektronickém prostředí při využívaní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 veřejné správy prostřednictvím internetu.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takové služby patří na-příklad: nahlašování změn, podávaní žádostí, stížností, žalob, aukci, veřejné obstarávaní, služby katastru, služby daňového úřadu,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eHealth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(elektronické zdravotnictví),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eVoting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(elektronické volby a referenda) a podobně.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Doba platnosti nového typu občanského průkazu –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karty je 10 let.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veřejné správy</a:t>
            </a:r>
            <a:r>
              <a:rPr lang="cs-CZ" b="1" dirty="0"/>
              <a:t> na Slovensku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252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eID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karta se liší od starého občanského průkazu (vydávaného od července 2008) tím, že má na zadní straně navíc elektronický kontaktní čip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čipu jsou uložené údaje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uvedené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občanském průkaze: jméno, příjmení, adresa, datum narozeni a údaje o platnosti dokladu.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případě zájmu si může občan zvolit, jestli má čip obsahovat aj jiné údaje, např. údaje potřebné pro vytváření zaručeného elektronického podpisu (ZEP).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v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komunikaci občana s úřady anebo komerčními institucemi rovnocennou náhradou vlastnoručního podpisu.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občan rozhodne využívat ZEP, požádá příslušné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pracoviště </a:t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 kvalifikovaného certifikátu na jeho tvorbu.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veřejné správy</a:t>
            </a:r>
            <a:r>
              <a:rPr lang="cs-CZ" b="1" dirty="0"/>
              <a:t> na Slovensku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435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SCHRÁNKY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schránky jsou vytvořené pro občany Slovenské republiky, kteří dovršili k danému datu 18. rok života.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Přihlašovaní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elektronických schránek je podle zákona 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Governmentu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umožněné jenom prostřednictvím elektronického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občanského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průkazu – tzv.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karty, vydané po 1. prosinci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Držitelé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aktivované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karty a zaručeného elektronického podpisu mají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dispozici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například následující služby: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 z agendy hlášení trvalého a přechodného pobytu a to včetně získaní potvrzení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online, služba modifikace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kontaktních údajů, která umožňuje přihlášenému uživateli modifikovat e-mailovou adresu, telefonní číslo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diskrétní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 evidovaný v informačním systému agendy občanských průkazů.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veřejné správy</a:t>
            </a:r>
            <a:r>
              <a:rPr lang="cs-CZ" b="1" dirty="0"/>
              <a:t> na Slovensku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631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INTEGROVANÉ OBSLUŽNÉ MÍSTO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Integrované obslužné místo vykonává činnost osvědčující  osoby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zabezpečuje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 službám veřejné správy poskytovaným povinnými osobami, zvláště podávání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návrhů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žádostí a jiných podání povinným osobám a jinou komunikaci s povinnými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osobami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veřejné správy</a:t>
            </a:r>
            <a:r>
              <a:rPr lang="cs-CZ" b="1" dirty="0"/>
              <a:t> na Slovensku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537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Estonsko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bývá často dáváno za příklad velmi efektivního zavedení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eGovernmentu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rámci Evropské Unie.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Konkrétně je za rozvoj informační politiky odpovědné Ministerstvo hospodářství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spojů, kdy toto Ministerstvo zpracovává státní hospodářskou politiku a plán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hospodářského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rozvoje státu a současně připravuje příslušnou legislativu v řadě oblastí, mezi které patří informatika, rozvoj státních informačních systémů, výzkum a rozvoj a inovace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ministerstva je za IT legislativu, koordinaci státní IT politiky atd. odpovědný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státních informačních systémů.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veřejné správy v Estonsku</a:t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81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Estonska jsou zřízeny následující instituce pro podporu ICT, ISVS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eGovernmentu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Úřad </a:t>
            </a: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informační </a:t>
            </a: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který byl zřízen v roce 2011 a koordinuje rozvoj a správu státního informačního systému,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oblasti informační bezpečnosti a řeší bezpečnostní incidenty, ke  kterým došlo v estonských počítačových sítích. Poskytuje rovněž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poradenství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poskytovatelům veřejných služeb v otázkách správy informačních systémů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monitoruje je.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Rada e-Estonska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založená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roce 2014, je vládním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výborem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řídí rozvoj digitální  společnosti a elektronické správy v Estonsku,  zejména implementaci národní digitální agendy. Členy rady je pět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odborníků 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zástupců z odvětví ICT a tři ministři. Předsedá mu premiér. Ostatní členové vlády a další odborníci jsou zapojeni do práce na základě potřeby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veřejné správy v Estonsku</a:t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689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Estonská </a:t>
            </a: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asociace informačních technologií a </a:t>
            </a: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telekomunikací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což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nezisková organizace zaměřená na sdružování estonských IT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telekomunikačních společností. Asociace podporuje spolupráci členských společností při rozvoji Estonska směrem k informační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zastupuje a chrání jejich zájmy a vyjadřuje své společné postoje. Mezi hlavní aktivity sdružení patří popularizace informačních a komunikačních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podpora odborného vzdělávání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novelizace legislativy.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veřejné správy v Estonsku</a:t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591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o ISVS ve vybraných zemích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/>
              <a:t>Cíle 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rámci digitalizace veřejné správy je Estonsko známé také svým zajímavým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úspěšným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projektem tzv. e-Pobytu (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Residency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který byl první svého druhu na světě.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umožňuje i cizincům získat estonskou elektronickou identitu, tzv. elektronický pobyt.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pobyt ale není spojen s právem pobývat na estonském území, jde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výhradně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elektronickou identitu pro komunikaci na dálku s orgány veřejné správy, má např. usnadnit cizincům zakládání estonských společností na dálku, a to i těm, kteří do Estonska nikdy nepřicestují.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počátcích měl projekt e-Pobytu také významnou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symbolickou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úlohu a měl ukázat, že se řada činností a interakcí osob nejen s veřejnou správou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přesouvá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digitálního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prostoru.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veřejné správy v Estonsku</a:t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906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důvodu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zabezpečení dostatečného informování o všech oblastech sdružujících pojem „informatizace společnosti“ přistoupilo Ministerství financí SR, jako ústřední orgán státní správy pro oblast informatizace společnosti k vytvoření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internetového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portálu (webového sídla) www.informatizacia.sk.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poskytuje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především aktuální informace o aktivitách Sekce informatizace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společnosti a 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aktivitách Evropské unie v oblasti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informatizace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společnosti, dále o elektronických službách veřejné správy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eGovernment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o přínosech informatizace pro občany či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podnikatele, poskytuje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odborné texty, přehledy a charakteristiky oblastí informační společnosti, vládní dokumenty a materiály mimovládních organizací, průzkumy, statistiky a informace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událostech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souvisejících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informatizací společnosti.    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veřejné správy</a:t>
            </a:r>
            <a:r>
              <a:rPr lang="cs-CZ" b="1" dirty="0" smtClean="0"/>
              <a:t> </a:t>
            </a:r>
            <a:r>
              <a:rPr lang="cs-CZ" b="1" dirty="0" smtClean="0"/>
              <a:t>na Slovensku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97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č. 305/2013 Z. z. o elektronické podobě výkonu působnosti orgánů veřejné moci a o změně a doplnění některých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zákonů upravuje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některé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pro výkon působnosti orgánů veřejné moci v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podobě;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podání, elektronický úřední dokument a některé podmínky a způsob výkonu veřejné moci elektronicky a elektronické komunikace orgánů veřejné moci navzájem,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schránky a elektronické doručování;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autentizaci osob;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autorizaci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zaručenou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konverzi;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vykonání úhrady orgánu veřejné moci;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registry.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veřejné správy</a:t>
            </a:r>
            <a:r>
              <a:rPr lang="cs-CZ" b="1" dirty="0"/>
              <a:t> na Slovensku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064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normou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č. 275/2006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Z.z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 informačních systémech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správy a o změně a doplnění některých zákonů (ve znění následujících změn).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Slovenský zákon se zabývá obdobnými oblastmi, jako zákon český.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legislativu pro oblast informatizace společnosti v gesci Ministerstva financí SR nalezneme na webu na adrese: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www.informatizacia.sk/legislativa-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/684s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veřejné správy</a:t>
            </a:r>
            <a:r>
              <a:rPr lang="cs-CZ" b="1" dirty="0"/>
              <a:t> na Slovensku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864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vytváření, správu a rozvoj informačního systému veřejné správy odpovídá povinná osoba, která je správcem, zabezpečující výkon veřejné správy na určeném úseku veřejné správy podle zvláštního předpisu.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činnost vykonává povinná osoba, která je správcem nebo provozovatelem informačního systému veřejné správy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Provozovatelem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ISVS je povinná osoba, fyzická osoba nebo právnická osoba určená správcem, která vykonává správcem určené informační činnosti; provozovatelem informačního systému veřejné správy může být i správce.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veřejné správy</a:t>
            </a:r>
            <a:r>
              <a:rPr lang="cs-CZ" b="1" dirty="0"/>
              <a:t> na Slovensku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801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Povinnými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osobami pro účely zákona jsou: </a:t>
            </a:r>
          </a:p>
          <a:p>
            <a:pPr algn="just">
              <a:buFont typeface="+mj-lt"/>
              <a:buAutoNum type="arabicParenR"/>
            </a:pP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ministerstva 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další ústřední orgány státní správy; </a:t>
            </a:r>
          </a:p>
          <a:p>
            <a:pPr algn="just">
              <a:buFont typeface="+mj-lt"/>
              <a:buAutoNum type="arabicParenR"/>
            </a:pP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Generální 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prokuratura Slovenské republiky, Nejvyšší kontrolní úřad Slovenské </a:t>
            </a: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republiky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Úřad pro dohled nad zdravotní péčí, Úřad na ochranu osobních údajů </a:t>
            </a: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Slovenské 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republiky, Telekomunikační úřad Slovenské republiky, Poštovní regulační úřad, Úřad pro regulaci síťových odvětví a další státní orgány; </a:t>
            </a:r>
          </a:p>
          <a:p>
            <a:pPr algn="just">
              <a:buFont typeface="+mj-lt"/>
              <a:buAutoNum type="arabicParenR"/>
            </a:pP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obce 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vyšší územní celky; </a:t>
            </a:r>
          </a:p>
          <a:p>
            <a:pPr algn="just">
              <a:buFont typeface="+mj-lt"/>
              <a:buAutoNum type="arabicParenR"/>
            </a:pP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Kancelář 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rady Slovenské republiky, Kancelář prezidenta Slovenské </a:t>
            </a: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republiky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Kancelář Ústavního soudu Slovenské republiky, Kancelář Nejvyššího soudu </a:t>
            </a: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Slovenské 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republiky, Kancelář Soudní rady Slovenské republiky, Kancelář veřejného ochrance práv, Ústav paměti národa, Sociální pojišťovna, zdravotné pojišťovny, Tisková agentura Slovenské republiky, Slovenská televize, Slovenský rozhlas, Rada pro vysílání a </a:t>
            </a:r>
            <a:r>
              <a:rPr lang="cs-CZ" alt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retransmisi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veřejné správy</a:t>
            </a:r>
            <a:r>
              <a:rPr lang="cs-CZ" b="1" dirty="0"/>
              <a:t> na Slovensku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974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+mj-lt"/>
              <a:buAutoNum type="arabicParenR" startAt="5"/>
            </a:pP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právnické 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osoby v zřizovatelské nebo zakladatelské působnosti povinných osob uvedených v předchozím; </a:t>
            </a:r>
          </a:p>
          <a:p>
            <a:pPr algn="just">
              <a:buFont typeface="+mj-lt"/>
              <a:buAutoNum type="arabicParenR" startAt="5"/>
            </a:pP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komory 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regulovaných profesí a komory, na které je přenesen výkon veřejné moci s povinným členstvím; </a:t>
            </a:r>
          </a:p>
          <a:p>
            <a:pPr algn="just">
              <a:buFont typeface="+mj-lt"/>
              <a:buAutoNum type="arabicParenR" startAt="5"/>
            </a:pP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fyzické 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osoby a jiné právnické osoby, </a:t>
            </a: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které je přenesen výkon veřejné moci nebo které plní úlohy na úseku přeneseného výkonu státní správy podle zvláštního předpisu.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veřejné správy</a:t>
            </a:r>
            <a:r>
              <a:rPr lang="cs-CZ" b="1" dirty="0"/>
              <a:t> na Slovensku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958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Ústřední portál veřejné správy (ÚPVS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informační systém veřejné správy 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 a informací veřejnosti, zabezpečuje centrální a jednotní přístup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zdrojům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službám veřejné správy.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prostředí veřejné správy, které občan nebo podnikatel hledá, jsou mnohokrát součástí informačních serverů jednotlivých rezortů.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ÚPVS je tyto informace a služby spájet a přehlednou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přístupnou formou poskytovat použivateli.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úlohou portálu je (podle charakteru životní situace, ve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právě nachází) nasměrovat uživatele na využití konkrétní elektronické služby veřejné správy s využitím relevantních informačních zdrojů.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veřejné správy</a:t>
            </a:r>
            <a:r>
              <a:rPr lang="cs-CZ" b="1" dirty="0"/>
              <a:t> na Slovensku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55901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3063</TotalTime>
  <Words>1303</Words>
  <Application>Microsoft Office PowerPoint</Application>
  <PresentationFormat>Předvádění na obrazovce (16:9)</PresentationFormat>
  <Paragraphs>190</Paragraphs>
  <Slides>21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Enriqueta</vt:lpstr>
      <vt:lpstr>Times New Roman</vt:lpstr>
      <vt:lpstr>Wingdings</vt:lpstr>
      <vt:lpstr>SLU</vt:lpstr>
      <vt:lpstr>INFORMAČNÍ SYSTÉMY VE VEŘEJNÉ SPRÁVĚ</vt:lpstr>
      <vt:lpstr>Cíle přednášky</vt:lpstr>
      <vt:lpstr>Informační systémy veřejné správy na Slovensku</vt:lpstr>
      <vt:lpstr>Informační systémy veřejné správy na Slovensku</vt:lpstr>
      <vt:lpstr>Informační systémy veřejné správy na Slovensku</vt:lpstr>
      <vt:lpstr>Informační systémy veřejné správy na Slovensku</vt:lpstr>
      <vt:lpstr>Informační systémy veřejné správy na Slovensku</vt:lpstr>
      <vt:lpstr>Informační systémy veřejné správy na Slovensku</vt:lpstr>
      <vt:lpstr>Informační systémy veřejné správy na Slovensku</vt:lpstr>
      <vt:lpstr>Informační systémy veřejné správy na Slovensku</vt:lpstr>
      <vt:lpstr>Informační systémy veřejné správy na Slovensku</vt:lpstr>
      <vt:lpstr>Informační systémy veřejné správy na Slovensku</vt:lpstr>
      <vt:lpstr>Informační systémy veřejné správy na Slovensku</vt:lpstr>
      <vt:lpstr>Informační systémy veřejné správy na Slovensku</vt:lpstr>
      <vt:lpstr>Informační systémy veřejné správy na Slovensku</vt:lpstr>
      <vt:lpstr>Informační systémy veřejné správy na Slovensku</vt:lpstr>
      <vt:lpstr>Informační systémy veřejné správy v Estonsku </vt:lpstr>
      <vt:lpstr>Informační systémy veřejné správy v Estonsku </vt:lpstr>
      <vt:lpstr>Informační systémy veřejné správy v Estonsku </vt:lpstr>
      <vt:lpstr>Informační systémy veřejné správy v Estonsku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</cp:lastModifiedBy>
  <cp:revision>237</cp:revision>
  <dcterms:created xsi:type="dcterms:W3CDTF">2016-07-06T15:42:34Z</dcterms:created>
  <dcterms:modified xsi:type="dcterms:W3CDTF">2020-08-14T16:45:10Z</dcterms:modified>
</cp:coreProperties>
</file>