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36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0493-498D-442B-87CC-F8E8EC853FEB}" type="datetimeFigureOut">
              <a:rPr lang="cs-CZ" smtClean="0"/>
              <a:pPr/>
              <a:t>19. 3. 2015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FAF0F-1BC4-466D-AA41-F466DFADE75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12424" y="2420888"/>
            <a:ext cx="450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Vývojový diagram: spojka 12"/>
          <p:cNvSpPr/>
          <p:nvPr/>
        </p:nvSpPr>
        <p:spPr>
          <a:xfrm>
            <a:off x="1050376" y="3363868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Vývojový diagram: spojka 13"/>
          <p:cNvSpPr/>
          <p:nvPr/>
        </p:nvSpPr>
        <p:spPr>
          <a:xfrm>
            <a:off x="1764756" y="3363868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Vývojový diagram: spojka 14"/>
          <p:cNvSpPr/>
          <p:nvPr/>
        </p:nvSpPr>
        <p:spPr>
          <a:xfrm>
            <a:off x="2407698" y="3363868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Vývojový diagram: spojka 15"/>
          <p:cNvSpPr/>
          <p:nvPr/>
        </p:nvSpPr>
        <p:spPr>
          <a:xfrm>
            <a:off x="2979202" y="3435306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Vývojový diagram: spojka 16"/>
          <p:cNvSpPr/>
          <p:nvPr/>
        </p:nvSpPr>
        <p:spPr>
          <a:xfrm>
            <a:off x="3407830" y="3435306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Vývojový diagram: spojka 17"/>
          <p:cNvSpPr/>
          <p:nvPr/>
        </p:nvSpPr>
        <p:spPr>
          <a:xfrm>
            <a:off x="5408094" y="3363868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Vývojový diagram: spojka 18"/>
          <p:cNvSpPr/>
          <p:nvPr/>
        </p:nvSpPr>
        <p:spPr>
          <a:xfrm>
            <a:off x="5836722" y="3363868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Vývojový diagram: spojka 19"/>
          <p:cNvSpPr/>
          <p:nvPr/>
        </p:nvSpPr>
        <p:spPr>
          <a:xfrm>
            <a:off x="6336788" y="3363868"/>
            <a:ext cx="100010" cy="100010"/>
          </a:xfrm>
          <a:prstGeom prst="flowChartConnector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ovací čára 21"/>
          <p:cNvCxnSpPr>
            <a:stCxn id="13" idx="7"/>
          </p:cNvCxnSpPr>
          <p:nvPr/>
        </p:nvCxnSpPr>
        <p:spPr>
          <a:xfrm rot="5400000" flipH="1" flipV="1">
            <a:off x="1371487" y="2628055"/>
            <a:ext cx="514712" cy="986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4" idx="0"/>
          </p:cNvCxnSpPr>
          <p:nvPr/>
        </p:nvCxnSpPr>
        <p:spPr>
          <a:xfrm rot="5400000" flipH="1" flipV="1">
            <a:off x="1789758" y="2888805"/>
            <a:ext cx="500066" cy="4500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6" idx="0"/>
          </p:cNvCxnSpPr>
          <p:nvPr/>
        </p:nvCxnSpPr>
        <p:spPr>
          <a:xfrm rot="16200000" flipV="1">
            <a:off x="2575577" y="2981675"/>
            <a:ext cx="571504" cy="335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16200000" flipV="1">
            <a:off x="6014957" y="3042757"/>
            <a:ext cx="514712" cy="1568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 rot="5400000" flipH="1" flipV="1">
            <a:off x="5686523" y="3085439"/>
            <a:ext cx="514712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8" idx="0"/>
          </p:cNvCxnSpPr>
          <p:nvPr/>
        </p:nvCxnSpPr>
        <p:spPr>
          <a:xfrm rot="5400000" flipH="1" flipV="1">
            <a:off x="5354695" y="2967206"/>
            <a:ext cx="500066" cy="2932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čára 35"/>
          <p:cNvCxnSpPr>
            <a:stCxn id="17" idx="0"/>
          </p:cNvCxnSpPr>
          <p:nvPr/>
        </p:nvCxnSpPr>
        <p:spPr>
          <a:xfrm rot="16200000" flipV="1">
            <a:off x="2861329" y="2838799"/>
            <a:ext cx="571504" cy="6215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ovací čára 36"/>
          <p:cNvCxnSpPr>
            <a:stCxn id="15" idx="0"/>
          </p:cNvCxnSpPr>
          <p:nvPr/>
        </p:nvCxnSpPr>
        <p:spPr>
          <a:xfrm rot="16200000" flipV="1">
            <a:off x="2182668" y="3088832"/>
            <a:ext cx="500066" cy="500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ovéPole 43"/>
          <p:cNvSpPr txBox="1"/>
          <p:nvPr/>
        </p:nvSpPr>
        <p:spPr>
          <a:xfrm>
            <a:off x="1550442" y="4149686"/>
            <a:ext cx="17859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u="sng" dirty="0" smtClean="0"/>
              <a:t>Student_ID</a:t>
            </a:r>
            <a:br>
              <a:rPr lang="cs-CZ" sz="1000" u="sng" dirty="0" smtClean="0"/>
            </a:br>
            <a:r>
              <a:rPr lang="cs-CZ" sz="1000" dirty="0" smtClean="0"/>
              <a:t>Jméno</a:t>
            </a:r>
            <a:br>
              <a:rPr lang="cs-CZ" sz="1000" dirty="0" smtClean="0"/>
            </a:br>
            <a:r>
              <a:rPr lang="cs-CZ" sz="1000" dirty="0" smtClean="0"/>
              <a:t>Příjmení</a:t>
            </a:r>
            <a:br>
              <a:rPr lang="cs-CZ" sz="1000" dirty="0" smtClean="0"/>
            </a:br>
            <a:r>
              <a:rPr lang="cs-CZ" sz="1000" dirty="0" err="1" smtClean="0"/>
              <a:t>r.č</a:t>
            </a:r>
            <a:r>
              <a:rPr lang="cs-CZ" sz="1000" dirty="0" smtClean="0"/>
              <a:t>.</a:t>
            </a:r>
            <a:br>
              <a:rPr lang="cs-CZ" sz="1000" dirty="0" smtClean="0"/>
            </a:br>
            <a:r>
              <a:rPr lang="cs-CZ" sz="1000" dirty="0" smtClean="0"/>
              <a:t>ID_kroužku</a:t>
            </a:r>
            <a:endParaRPr lang="cs-CZ" sz="1000" u="sng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5336656" y="4221124"/>
            <a:ext cx="1571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u="sng" smtClean="0"/>
              <a:t>ID_kroužku</a:t>
            </a:r>
            <a:r>
              <a:rPr lang="cs-CZ" sz="1000" u="sng" dirty="0" smtClean="0"/>
              <a:t/>
            </a:r>
            <a:br>
              <a:rPr lang="cs-CZ" sz="1000" u="sng" dirty="0" smtClean="0"/>
            </a:br>
            <a:r>
              <a:rPr lang="cs-CZ" sz="1000" dirty="0" smtClean="0"/>
              <a:t>obor</a:t>
            </a:r>
            <a:br>
              <a:rPr lang="cs-CZ" sz="1000" dirty="0" smtClean="0"/>
            </a:br>
            <a:r>
              <a:rPr lang="cs-CZ" sz="1000" dirty="0" smtClean="0"/>
              <a:t>ročník</a:t>
            </a:r>
            <a:endParaRPr lang="cs-CZ" sz="1000" dirty="0"/>
          </a:p>
        </p:txBody>
      </p:sp>
      <p:sp>
        <p:nvSpPr>
          <p:cNvPr id="46" name="TextovéPole 45"/>
          <p:cNvSpPr txBox="1"/>
          <p:nvPr/>
        </p:nvSpPr>
        <p:spPr>
          <a:xfrm>
            <a:off x="742920" y="175789"/>
            <a:ext cx="614366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Lineární zápis</a:t>
            </a:r>
          </a:p>
          <a:p>
            <a:r>
              <a:rPr lang="cs-CZ" sz="1100" b="1" dirty="0" smtClean="0"/>
              <a:t>Student </a:t>
            </a:r>
            <a:r>
              <a:rPr lang="cs-CZ" sz="1100" dirty="0" smtClean="0"/>
              <a:t>(</a:t>
            </a:r>
            <a:r>
              <a:rPr lang="cs-CZ" sz="1100" u="sng" dirty="0" smtClean="0"/>
              <a:t>Student_ID,</a:t>
            </a:r>
            <a:r>
              <a:rPr lang="cs-CZ" sz="1100" dirty="0" smtClean="0"/>
              <a:t> Jméno, příjmení,</a:t>
            </a:r>
            <a:r>
              <a:rPr lang="cs-CZ" sz="1100" dirty="0" err="1" smtClean="0"/>
              <a:t>rč</a:t>
            </a:r>
            <a:r>
              <a:rPr lang="cs-CZ" sz="1100" dirty="0" smtClean="0"/>
              <a:t>, ID_skupiny)</a:t>
            </a:r>
            <a:br>
              <a:rPr lang="cs-CZ" sz="1100" dirty="0" smtClean="0"/>
            </a:br>
            <a:r>
              <a:rPr lang="cs-CZ" sz="1100" b="1" dirty="0" smtClean="0"/>
              <a:t>Kroužek</a:t>
            </a:r>
            <a:r>
              <a:rPr lang="cs-CZ" sz="1100" dirty="0" smtClean="0"/>
              <a:t>(</a:t>
            </a:r>
            <a:r>
              <a:rPr lang="cs-CZ" sz="1100" u="sng" dirty="0" smtClean="0"/>
              <a:t>ID_kroužku</a:t>
            </a:r>
            <a:r>
              <a:rPr lang="cs-CZ" sz="1100" dirty="0" smtClean="0"/>
              <a:t>,obor,ročník)</a:t>
            </a:r>
            <a:br>
              <a:rPr lang="cs-CZ" sz="1100" dirty="0" smtClean="0"/>
            </a:br>
            <a:endParaRPr lang="cs-CZ" sz="11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8" name="Picture 2" descr="http://upload.wikimedia.org/wikipedia/commons/thumb/7/72/ER_Diagram_MMORPG.png/1024px-ER_Diagram_MMORP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82" y="42305"/>
            <a:ext cx="7650166" cy="6813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7719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14</Words>
  <Application>Microsoft Office PowerPoint</Application>
  <PresentationFormat>Předvádění na obrazovce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5" baseType="lpstr">
      <vt:lpstr>Arial</vt:lpstr>
      <vt:lpstr>Calibri</vt:lpstr>
      <vt:lpstr>Motiv sady Office</vt:lpstr>
      <vt:lpstr>Prezentace aplikace PowerPoint</vt:lpstr>
      <vt:lpstr>Prezentace aplikace PowerPoint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Dominik Vymětal</dc:creator>
  <cp:lastModifiedBy>Roman Šperka</cp:lastModifiedBy>
  <cp:revision>10</cp:revision>
  <dcterms:created xsi:type="dcterms:W3CDTF">2009-03-08T07:15:03Z</dcterms:created>
  <dcterms:modified xsi:type="dcterms:W3CDTF">2015-03-19T12:19:58Z</dcterms:modified>
</cp:coreProperties>
</file>