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74" r:id="rId4"/>
    <p:sldId id="275" r:id="rId5"/>
    <p:sldId id="276" r:id="rId6"/>
    <p:sldId id="277" r:id="rId7"/>
    <p:sldId id="280" r:id="rId8"/>
    <p:sldId id="284" r:id="rId9"/>
    <p:sldId id="283" r:id="rId10"/>
    <p:sldId id="285" r:id="rId11"/>
    <p:sldId id="278" r:id="rId12"/>
    <p:sldId id="279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036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4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531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664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676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645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711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017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7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43818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316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jenda.cz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02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 a účetní systém MRP K/S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9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9/11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2A104539-399F-4F1F-9A22-C554FA963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422745"/>
              </p:ext>
            </p:extLst>
          </p:nvPr>
        </p:nvGraphicFramePr>
        <p:xfrm>
          <a:off x="899592" y="843558"/>
          <a:ext cx="6192690" cy="3744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8538">
                  <a:extLst>
                    <a:ext uri="{9D8B030D-6E8A-4147-A177-3AD203B41FA5}">
                      <a16:colId xmlns:a16="http://schemas.microsoft.com/office/drawing/2014/main" val="217110120"/>
                    </a:ext>
                  </a:extLst>
                </a:gridCol>
                <a:gridCol w="1238538">
                  <a:extLst>
                    <a:ext uri="{9D8B030D-6E8A-4147-A177-3AD203B41FA5}">
                      <a16:colId xmlns:a16="http://schemas.microsoft.com/office/drawing/2014/main" val="621758885"/>
                    </a:ext>
                  </a:extLst>
                </a:gridCol>
                <a:gridCol w="1238538">
                  <a:extLst>
                    <a:ext uri="{9D8B030D-6E8A-4147-A177-3AD203B41FA5}">
                      <a16:colId xmlns:a16="http://schemas.microsoft.com/office/drawing/2014/main" val="1841705290"/>
                    </a:ext>
                  </a:extLst>
                </a:gridCol>
                <a:gridCol w="1238538">
                  <a:extLst>
                    <a:ext uri="{9D8B030D-6E8A-4147-A177-3AD203B41FA5}">
                      <a16:colId xmlns:a16="http://schemas.microsoft.com/office/drawing/2014/main" val="2722062337"/>
                    </a:ext>
                  </a:extLst>
                </a:gridCol>
                <a:gridCol w="1238538">
                  <a:extLst>
                    <a:ext uri="{9D8B030D-6E8A-4147-A177-3AD203B41FA5}">
                      <a16:colId xmlns:a16="http://schemas.microsoft.com/office/drawing/2014/main" val="1777465232"/>
                    </a:ext>
                  </a:extLst>
                </a:gridCol>
              </a:tblGrid>
              <a:tr h="127168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Cena [Kč]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Doba realizace [měsíce]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Rerefence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Věcné řešení [body]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6077222"/>
                  </a:ext>
                </a:extLst>
              </a:tr>
              <a:tr h="77714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Firma 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80 000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bez zkušeností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8892087"/>
                  </a:ext>
                </a:extLst>
              </a:tr>
              <a:tr h="4238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Firma 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160 000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výborné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80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2608267"/>
                  </a:ext>
                </a:extLst>
              </a:tr>
              <a:tr h="4238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Firma 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180 000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dobré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64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82833323"/>
                  </a:ext>
                </a:extLst>
              </a:tr>
              <a:tr h="4238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Firma 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220 000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vynikající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90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4590486"/>
                  </a:ext>
                </a:extLst>
              </a:tr>
              <a:tr h="4238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Váhy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0,3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57110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976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Vyhledání 5 libovolných IS pro účely seminární práce, viz zadání seminární práce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10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10/11</a:t>
            </a:r>
          </a:p>
        </p:txBody>
      </p:sp>
    </p:spTree>
    <p:extLst>
      <p:ext uri="{BB962C8B-B14F-4D97-AF65-F5344CB8AC3E}">
        <p14:creationId xmlns:p14="http://schemas.microsoft.com/office/powerpoint/2010/main" val="1582582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Stanovení dalších 4 vhodných kritérií na jejichž základě bude v seminární práci vybrán vhodný software, viz zadání </a:t>
            </a:r>
            <a:r>
              <a:rPr lang="cs-CZ" altLang="cs-CZ" sz="36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cs-CZ" altLang="cs-CZ" sz="360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11/11</a:t>
            </a:r>
          </a:p>
        </p:txBody>
      </p:sp>
    </p:spTree>
    <p:extLst>
      <p:ext uri="{BB962C8B-B14F-4D97-AF65-F5344CB8AC3E}">
        <p14:creationId xmlns:p14="http://schemas.microsoft.com/office/powerpoint/2010/main" val="1074859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Přihlaste se do SW MRP a definujte novou firmu pro účetní rok 2022. Následně vyberte variantu účetnictví a projděte hlavní agendy poskytované SW MRP.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1/11</a:t>
            </a:r>
          </a:p>
        </p:txBody>
      </p:sp>
    </p:spTree>
    <p:extLst>
      <p:ext uri="{BB962C8B-B14F-4D97-AF65-F5344CB8AC3E}">
        <p14:creationId xmlns:p14="http://schemas.microsoft.com/office/powerpoint/2010/main" val="273998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Nadefinujte následující iniciály firmy:</a:t>
            </a:r>
          </a:p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Alternativní firma účetnictví, Novohradská 358/2A4, 760 01 Zlín, tel. 577 059 250, IČ: 12345678, DIČ: CZ12345678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2/11</a:t>
            </a:r>
          </a:p>
        </p:txBody>
      </p:sp>
    </p:spTree>
    <p:extLst>
      <p:ext uri="{BB962C8B-B14F-4D97-AF65-F5344CB8AC3E}">
        <p14:creationId xmlns:p14="http://schemas.microsoft.com/office/powerpoint/2010/main" val="59649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Nadefinujte do seznamu tento bankovní účet: KB Zlín 123123/0100 (CZK), středisko výchozí, počáteční stav 250 000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3/11</a:t>
            </a:r>
          </a:p>
        </p:txBody>
      </p:sp>
    </p:spTree>
    <p:extLst>
      <p:ext uri="{BB962C8B-B14F-4D97-AF65-F5344CB8AC3E}">
        <p14:creationId xmlns:p14="http://schemas.microsoft.com/office/powerpoint/2010/main" val="380318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Nadefinujte do seznamu tento bankovní účet: Česká spořitelna Zlín 14725811/0800 (CZK), středisko výchozí, počáteční stav 300 000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4/11</a:t>
            </a:r>
          </a:p>
        </p:txBody>
      </p:sp>
    </p:spTree>
    <p:extLst>
      <p:ext uri="{BB962C8B-B14F-4D97-AF65-F5344CB8AC3E}">
        <p14:creationId xmlns:p14="http://schemas.microsoft.com/office/powerpoint/2010/main" val="322194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Přidejte uživatele Jana Nováková, s tel. 577 001 258, mobil 606 704 704 a email 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info@jenda.cz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který bude uváděn při tisku </a:t>
            </a:r>
            <a:r>
              <a:rPr lang="cs-CZ" altLang="cs-CZ" sz="36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finálních sestav.</a:t>
            </a: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5/11</a:t>
            </a:r>
          </a:p>
        </p:txBody>
      </p:sp>
    </p:spTree>
    <p:extLst>
      <p:ext uri="{BB962C8B-B14F-4D97-AF65-F5344CB8AC3E}">
        <p14:creationId xmlns:p14="http://schemas.microsoft.com/office/powerpoint/2010/main" val="256538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nejvhodnější motorovou kosu ze tří možností. Uvažujte následující kritéria: cena, výkon, hmotnost. Použijte jak bodovací metodu, tak metodu pořadí. Jednotlivé hodnoty pro všechny typy motorových kos najdete v tabulce na dalším snímku.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6/11</a:t>
            </a:r>
          </a:p>
        </p:txBody>
      </p:sp>
    </p:spTree>
    <p:extLst>
      <p:ext uri="{BB962C8B-B14F-4D97-AF65-F5344CB8AC3E}">
        <p14:creationId xmlns:p14="http://schemas.microsoft.com/office/powerpoint/2010/main" val="345819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7/11</a:t>
            </a: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733911A4-9426-4117-B173-65B6D3251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115714"/>
              </p:ext>
            </p:extLst>
          </p:nvPr>
        </p:nvGraphicFramePr>
        <p:xfrm>
          <a:off x="899592" y="915566"/>
          <a:ext cx="6336704" cy="3528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84999024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74200865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001188738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81576544"/>
                    </a:ext>
                  </a:extLst>
                </a:gridCol>
              </a:tblGrid>
              <a:tr h="110892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Cena [Kč]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Výkon [kW/min]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Hmotnost [kg]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6284856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722 S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9 600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0,9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5,8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4888841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726 D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10 900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0,8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6,2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9006999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735 S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12 950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1,1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6,2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23748888"/>
                  </a:ext>
                </a:extLst>
              </a:tr>
              <a:tr h="6048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Váhy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0,2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0,3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2739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352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nejvhodnější firmu pro realizaci www portálu. Uvažujte následující kritéria: cena, doba realizace, reference a věcné řešení. Jednotlivé hodnoty kritérií pro všechny typy motorových kos najdete v tabulce na následujícím snímku. Použijte metodu pořadí i bodovací metodu.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9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8/11</a:t>
            </a:r>
          </a:p>
        </p:txBody>
      </p:sp>
    </p:spTree>
    <p:extLst>
      <p:ext uri="{BB962C8B-B14F-4D97-AF65-F5344CB8AC3E}">
        <p14:creationId xmlns:p14="http://schemas.microsoft.com/office/powerpoint/2010/main" val="411051028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8182</TotalTime>
  <Words>455</Words>
  <Application>Microsoft Office PowerPoint</Application>
  <PresentationFormat>Předvádění na obrazovce (16:9)</PresentationFormat>
  <Paragraphs>107</Paragraphs>
  <Slides>12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SLU</vt:lpstr>
      <vt:lpstr>Seminář 02 </vt:lpstr>
      <vt:lpstr>Příklad č. 1 – řešený</vt:lpstr>
      <vt:lpstr>Příklad č. 2 – řešený</vt:lpstr>
      <vt:lpstr>Příklad č. 3 – řešený</vt:lpstr>
      <vt:lpstr>Příklad č. 4 – samostatný</vt:lpstr>
      <vt:lpstr>Příklad č. 5 – řešený</vt:lpstr>
      <vt:lpstr>Příklad č. 6 – řešený</vt:lpstr>
      <vt:lpstr>Příklad č. 6 – řešený</vt:lpstr>
      <vt:lpstr>Příklad č. 9 – řešený</vt:lpstr>
      <vt:lpstr>Příklad č. 9 – řešený</vt:lpstr>
      <vt:lpstr>Příklad č. 10 – samostatný</vt:lpstr>
      <vt:lpstr>Příklad č. 11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Halaška</cp:lastModifiedBy>
  <cp:revision>188</cp:revision>
  <dcterms:created xsi:type="dcterms:W3CDTF">2016-07-06T15:42:34Z</dcterms:created>
  <dcterms:modified xsi:type="dcterms:W3CDTF">2022-03-04T22:40:06Z</dcterms:modified>
</cp:coreProperties>
</file>