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96" r:id="rId3"/>
    <p:sldId id="274" r:id="rId4"/>
    <p:sldId id="275" r:id="rId5"/>
    <p:sldId id="297" r:id="rId6"/>
    <p:sldId id="276" r:id="rId7"/>
    <p:sldId id="287" r:id="rId8"/>
    <p:sldId id="288" r:id="rId9"/>
    <p:sldId id="298" r:id="rId10"/>
    <p:sldId id="289" r:id="rId11"/>
    <p:sldId id="299" r:id="rId12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l0006" initials="h" lastIdx="12" clrIdx="0">
    <p:extLst>
      <p:ext uri="{19B8F6BF-5375-455C-9EA6-DF929625EA0E}">
        <p15:presenceInfo xmlns:p15="http://schemas.microsoft.com/office/powerpoint/2012/main" userId="hal0006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754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14.03.2022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Ve spojitosti s příkladem 1, je nutné provést i následující účetní úkony, od kterých ale v tomto příkladu upouštíme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421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10093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26646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96766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51548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46452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35803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69857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53274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8654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39140"/>
            <a:ext cx="5040560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l"/>
            <a:r>
              <a:rPr lang="cs-CZ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Seminář 04</a:t>
            </a:r>
            <a:br>
              <a:rPr lang="cs-CZ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259632" y="3507854"/>
            <a:ext cx="3888432" cy="72008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0" indent="0" algn="r">
              <a:buNone/>
            </a:pP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ERP a účetní systém MRP K/S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5292080" y="3262365"/>
            <a:ext cx="3824207" cy="16136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et Ing. Michal Halaška, Ph.D.</a:t>
            </a:r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dostupných zdrojů najděte charakteristiky procesů vhodných pro nasazení RPA. Na základě nalezených charakteristik uveďte příklady procesů vhodných pro nasazení RPA.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9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9/10</a:t>
            </a:r>
          </a:p>
        </p:txBody>
      </p:sp>
    </p:spTree>
    <p:extLst>
      <p:ext uri="{BB962C8B-B14F-4D97-AF65-F5344CB8AC3E}">
        <p14:creationId xmlns:p14="http://schemas.microsoft.com/office/powerpoint/2010/main" val="11518312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Zaevidujte do knihy jízd nové firemní vozidlo Škoda Octavia, SPZ 1Z1 5478. Protože se jedná o firemní vozidlo, budou ho používat zaměstnanci Novák Antonín a Jemelková Dana. Dne 20.9. odjel p. Novák na firemní prezentaci do Olomouce. V průběhy cesty načerpal PHM 7l za 350 Kč, ujel asi </a:t>
            </a:r>
            <a:r>
              <a:rPr lang="cs-CZ" altLang="cs-CZ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 km.</a:t>
            </a:r>
            <a:endParaRPr lang="cs-CZ" altLang="cs-CZ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10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10/10</a:t>
            </a:r>
          </a:p>
        </p:txBody>
      </p:sp>
    </p:spTree>
    <p:extLst>
      <p:ext uri="{BB962C8B-B14F-4D97-AF65-F5344CB8AC3E}">
        <p14:creationId xmlns:p14="http://schemas.microsoft.com/office/powerpoint/2010/main" val="2822915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Přijatá faktura č. 854785 od firmy ABC za nákup automobilu. Cena 300 000 Kč  bez DPH, 63 000 Kč DPH, splatnost 14 dní. Zaevidujte automobil do knihy majetku a nastavte rovnoměrné odpisy.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1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1/10</a:t>
            </a:r>
          </a:p>
        </p:txBody>
      </p:sp>
    </p:spTree>
    <p:extLst>
      <p:ext uri="{BB962C8B-B14F-4D97-AF65-F5344CB8AC3E}">
        <p14:creationId xmlns:p14="http://schemas.microsoft.com/office/powerpoint/2010/main" val="1847269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4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Zkontrolujte, že byl doklad faktura za pořízený automobil vskutku zaveden do účetního deníku.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2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2/10</a:t>
            </a:r>
          </a:p>
        </p:txBody>
      </p:sp>
    </p:spTree>
    <p:extLst>
      <p:ext uri="{BB962C8B-B14F-4D97-AF65-F5344CB8AC3E}">
        <p14:creationId xmlns:p14="http://schemas.microsoft.com/office/powerpoint/2010/main" val="596491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5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Změňte účty MD/D u faktury za automobil zaevidované v účetním deníku na 042/321.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3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3/10</a:t>
            </a:r>
          </a:p>
        </p:txBody>
      </p:sp>
    </p:spTree>
    <p:extLst>
      <p:ext uri="{BB962C8B-B14F-4D97-AF65-F5344CB8AC3E}">
        <p14:creationId xmlns:p14="http://schemas.microsoft.com/office/powerpoint/2010/main" val="3803185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4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využitím dostupných zdrojů najděte rozdíl mezi přijatou a vystavenou fakturou.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4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4/10</a:t>
            </a:r>
          </a:p>
        </p:txBody>
      </p:sp>
    </p:spTree>
    <p:extLst>
      <p:ext uri="{BB962C8B-B14F-4D97-AF65-F5344CB8AC3E}">
        <p14:creationId xmlns:p14="http://schemas.microsoft.com/office/powerpoint/2010/main" val="2095246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4400" dirty="0"/>
              <a:t>U firmy Papírnictví si objednáváme 100 balení </a:t>
            </a:r>
            <a:r>
              <a:rPr lang="cs-CZ" sz="4400" dirty="0" err="1"/>
              <a:t>Xero</a:t>
            </a:r>
            <a:r>
              <a:rPr lang="cs-CZ" sz="4400" dirty="0"/>
              <a:t> papíru za cenu 75 Kč/balení. Ceny jsou uvedeny bez DPH.</a:t>
            </a:r>
            <a:endParaRPr lang="cs-CZ" altLang="cs-CZ" sz="4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5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5/10</a:t>
            </a:r>
          </a:p>
        </p:txBody>
      </p:sp>
    </p:spTree>
    <p:extLst>
      <p:ext uri="{BB962C8B-B14F-4D97-AF65-F5344CB8AC3E}">
        <p14:creationId xmlns:p14="http://schemas.microsoft.com/office/powerpoint/2010/main" val="3221943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600" dirty="0"/>
              <a:t>Firma po měsíci užívání automobilu provedla montáž tažného zařízení v ceně 5 000 Kč. Zaevidujte toto technické zhodnocení vozidla.</a:t>
            </a:r>
            <a:endParaRPr lang="cs-CZ" altLang="cs-CZ" sz="4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6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6/10</a:t>
            </a:r>
          </a:p>
        </p:txBody>
      </p:sp>
    </p:spTree>
    <p:extLst>
      <p:ext uri="{BB962C8B-B14F-4D97-AF65-F5344CB8AC3E}">
        <p14:creationId xmlns:p14="http://schemas.microsoft.com/office/powerpoint/2010/main" val="2322364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600" dirty="0" err="1"/>
              <a:t>How</a:t>
            </a:r>
            <a:r>
              <a:rPr lang="cs-CZ" sz="3600" dirty="0"/>
              <a:t> </a:t>
            </a:r>
            <a:r>
              <a:rPr lang="cs-CZ" sz="3600" dirty="0" err="1"/>
              <a:t>does</a:t>
            </a:r>
            <a:r>
              <a:rPr lang="cs-CZ" sz="3600" dirty="0"/>
              <a:t> RPA </a:t>
            </a:r>
            <a:r>
              <a:rPr lang="cs-CZ" sz="3600" dirty="0" err="1"/>
              <a:t>work</a:t>
            </a:r>
            <a:r>
              <a:rPr lang="cs-CZ" sz="3600" dirty="0"/>
              <a:t>?</a:t>
            </a:r>
          </a:p>
          <a:p>
            <a:pPr marL="0" indent="0">
              <a:buNone/>
            </a:pPr>
            <a:endParaRPr lang="cs-CZ" sz="3600" dirty="0"/>
          </a:p>
          <a:p>
            <a:pPr marL="0" indent="0">
              <a:buNone/>
            </a:pPr>
            <a:r>
              <a:rPr lang="cs-CZ" sz="3600" dirty="0"/>
              <a:t>https://www.youtube.com/watch?v=5fn8QcIGJc0&amp;list=WL&amp;index=96&amp;t=369s</a:t>
            </a:r>
            <a:endParaRPr lang="cs-CZ" altLang="cs-CZ" sz="4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7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7/10</a:t>
            </a:r>
          </a:p>
        </p:txBody>
      </p:sp>
    </p:spTree>
    <p:extLst>
      <p:ext uri="{BB962C8B-B14F-4D97-AF65-F5344CB8AC3E}">
        <p14:creationId xmlns:p14="http://schemas.microsoft.com/office/powerpoint/2010/main" val="1385650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600" dirty="0"/>
              <a:t>RPA </a:t>
            </a:r>
            <a:r>
              <a:rPr lang="cs-CZ" sz="3600" dirty="0" err="1"/>
              <a:t>bots</a:t>
            </a:r>
            <a:r>
              <a:rPr lang="cs-CZ" sz="3600" dirty="0"/>
              <a:t> in </a:t>
            </a:r>
            <a:r>
              <a:rPr lang="cs-CZ" sz="3600" dirty="0" err="1"/>
              <a:t>action</a:t>
            </a:r>
            <a:endParaRPr lang="cs-CZ" sz="3600" dirty="0"/>
          </a:p>
          <a:p>
            <a:pPr marL="0" indent="0">
              <a:buNone/>
            </a:pPr>
            <a:endParaRPr lang="cs-CZ" sz="3600" dirty="0"/>
          </a:p>
          <a:p>
            <a:pPr marL="0" indent="0">
              <a:buNone/>
            </a:pPr>
            <a:r>
              <a:rPr lang="cs-CZ" sz="3600" dirty="0"/>
              <a:t>https://www.youtube.com/watch?v=loOR-nz9DGY&amp;list=WL&amp;index=97&amp;t=54s</a:t>
            </a:r>
            <a:endParaRPr lang="cs-CZ" altLang="cs-CZ" sz="4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8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8/10</a:t>
            </a:r>
          </a:p>
        </p:txBody>
      </p:sp>
    </p:spTree>
    <p:extLst>
      <p:ext uri="{BB962C8B-B14F-4D97-AF65-F5344CB8AC3E}">
        <p14:creationId xmlns:p14="http://schemas.microsoft.com/office/powerpoint/2010/main" val="2235828611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9704</TotalTime>
  <Words>398</Words>
  <Application>Microsoft Office PowerPoint</Application>
  <PresentationFormat>Předvádění na obrazovce (16:9)</PresentationFormat>
  <Paragraphs>57</Paragraphs>
  <Slides>11</Slides>
  <Notes>10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SLU</vt:lpstr>
      <vt:lpstr>Seminář 04 </vt:lpstr>
      <vt:lpstr>Příklad č. 1 – řešený</vt:lpstr>
      <vt:lpstr>Příklad č. 2 – samostatný</vt:lpstr>
      <vt:lpstr>Příklad č. 3 – řešený</vt:lpstr>
      <vt:lpstr>Příklad č. 4 – samostatný</vt:lpstr>
      <vt:lpstr>Příklad č. 5 – řešený</vt:lpstr>
      <vt:lpstr>Příklad č. 6 – řešený</vt:lpstr>
      <vt:lpstr>Příklad č. 7 – samostatný</vt:lpstr>
      <vt:lpstr>Příklad č. 8 – samostatný</vt:lpstr>
      <vt:lpstr>Příklad č. 9 – samostatný</vt:lpstr>
      <vt:lpstr>Příklad č. 10 – řešený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hal0006</cp:lastModifiedBy>
  <cp:revision>227</cp:revision>
  <dcterms:created xsi:type="dcterms:W3CDTF">2016-07-06T15:42:34Z</dcterms:created>
  <dcterms:modified xsi:type="dcterms:W3CDTF">2022-03-14T13:37:13Z</dcterms:modified>
</cp:coreProperties>
</file>