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7"/>
  </p:notesMasterIdLst>
  <p:sldIdLst>
    <p:sldId id="256" r:id="rId2"/>
    <p:sldId id="296" r:id="rId3"/>
    <p:sldId id="274" r:id="rId4"/>
    <p:sldId id="275" r:id="rId5"/>
    <p:sldId id="297" r:id="rId6"/>
    <p:sldId id="276" r:id="rId7"/>
    <p:sldId id="287" r:id="rId8"/>
    <p:sldId id="288" r:id="rId9"/>
    <p:sldId id="298" r:id="rId10"/>
    <p:sldId id="289" r:id="rId11"/>
    <p:sldId id="300" r:id="rId12"/>
    <p:sldId id="302" r:id="rId13"/>
    <p:sldId id="303" r:id="rId14"/>
    <p:sldId id="304" r:id="rId15"/>
    <p:sldId id="299" r:id="rId16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al0006" initials="h" lastIdx="12" clrIdx="0">
    <p:extLst>
      <p:ext uri="{19B8F6BF-5375-455C-9EA6-DF929625EA0E}">
        <p15:presenceInfo xmlns:p15="http://schemas.microsoft.com/office/powerpoint/2012/main" userId="hal0006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řední sty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8" d="100"/>
          <a:sy n="138" d="100"/>
        </p:scale>
        <p:origin x="228" y="10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19.03.2022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Ve spojitosti s příkladem 1, je nutné provést i následující účetní úkony, od kterých ale v tomto příkladu upouštíme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754210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013852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6416194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92504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5266722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10093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26646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96766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51548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46452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358032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698576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532744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86545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usinessgate.cz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39140"/>
            <a:ext cx="5040560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Autofit/>
          </a:bodyPr>
          <a:lstStyle/>
          <a:p>
            <a:pPr algn="l"/>
            <a:r>
              <a:rPr lang="cs-CZ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Seminář 05</a:t>
            </a:r>
            <a:br>
              <a:rPr lang="cs-CZ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259632" y="3507854"/>
            <a:ext cx="3888432" cy="72008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CRM systém </a:t>
            </a:r>
            <a:r>
              <a:rPr lang="cs-CZ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SalesForce</a:t>
            </a:r>
            <a:endParaRPr lang="cs-CZ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5292080" y="3262365"/>
            <a:ext cx="3824207" cy="16136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et Ing. Michal Halaška, Ph.D.</a:t>
            </a:r>
            <a:endParaRPr lang="cs-CZ" altLang="cs-CZ" sz="1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915566"/>
            <a:ext cx="7776864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endParaRPr lang="cs-CZ" altLang="cs-CZ" sz="4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4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Zaveďte do databáze účet dle vašeho výběru.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204590"/>
            <a:ext cx="3888432" cy="507703"/>
          </a:xfrm>
        </p:spPr>
        <p:txBody>
          <a:bodyPr/>
          <a:lstStyle/>
          <a:p>
            <a:r>
              <a:rPr lang="cs-CZ" b="1" dirty="0"/>
              <a:t>Příklad č. 8 – samostatný</a:t>
            </a:r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2A7E1CEA-2E22-417C-A56A-90E022536F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cs-CZ" dirty="0"/>
              <a:t>9/14</a:t>
            </a:r>
          </a:p>
        </p:txBody>
      </p:sp>
    </p:spTree>
    <p:extLst>
      <p:ext uri="{BB962C8B-B14F-4D97-AF65-F5344CB8AC3E}">
        <p14:creationId xmlns:p14="http://schemas.microsoft.com/office/powerpoint/2010/main" val="11518312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915566"/>
            <a:ext cx="7776864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altLang="cs-CZ" sz="3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Přidejte ke společnosti </a:t>
            </a:r>
            <a:r>
              <a:rPr lang="cs-CZ" altLang="cs-CZ" sz="36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BusinessGate</a:t>
            </a:r>
            <a:r>
              <a:rPr lang="cs-CZ" altLang="cs-CZ" sz="3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následující kontakt: Alois Bednář, Oddělení Marketingu společnosti </a:t>
            </a:r>
            <a:r>
              <a:rPr lang="cs-CZ" altLang="cs-CZ" sz="36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BusinessGate</a:t>
            </a:r>
            <a:r>
              <a:rPr lang="cs-CZ" altLang="cs-CZ" sz="3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tel.: +420 555 555 555, mobil: +420 731 852 963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204590"/>
            <a:ext cx="3888432" cy="507703"/>
          </a:xfrm>
        </p:spPr>
        <p:txBody>
          <a:bodyPr/>
          <a:lstStyle/>
          <a:p>
            <a:r>
              <a:rPr lang="cs-CZ" b="1" dirty="0"/>
              <a:t>Příklad č. 9 – řešený</a:t>
            </a:r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2A7E1CEA-2E22-417C-A56A-90E022536F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cs-CZ" dirty="0"/>
              <a:t>10/14</a:t>
            </a:r>
          </a:p>
        </p:txBody>
      </p:sp>
    </p:spTree>
    <p:extLst>
      <p:ext uri="{BB962C8B-B14F-4D97-AF65-F5344CB8AC3E}">
        <p14:creationId xmlns:p14="http://schemas.microsoft.com/office/powerpoint/2010/main" val="15023109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915566"/>
            <a:ext cx="7776864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altLang="cs-CZ" sz="4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Přidejte k obou vytvořeným účtům po jednom kontaktu dle vašeho uvážení.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204590"/>
            <a:ext cx="3888432" cy="507703"/>
          </a:xfrm>
        </p:spPr>
        <p:txBody>
          <a:bodyPr/>
          <a:lstStyle/>
          <a:p>
            <a:r>
              <a:rPr lang="cs-CZ" b="1" dirty="0"/>
              <a:t>Příklad č. 10 – samostatný</a:t>
            </a:r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2A7E1CEA-2E22-417C-A56A-90E022536F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cs-CZ" dirty="0"/>
              <a:t>11/14</a:t>
            </a:r>
          </a:p>
        </p:txBody>
      </p:sp>
    </p:spTree>
    <p:extLst>
      <p:ext uri="{BB962C8B-B14F-4D97-AF65-F5344CB8AC3E}">
        <p14:creationId xmlns:p14="http://schemas.microsoft.com/office/powerpoint/2010/main" val="12679887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915566"/>
            <a:ext cx="7776864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altLang="cs-CZ" sz="3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Kontakt Alois sice pracuje ve společnosti </a:t>
            </a:r>
            <a:r>
              <a:rPr lang="cs-CZ" altLang="cs-CZ" sz="36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BusinessGate</a:t>
            </a:r>
            <a:r>
              <a:rPr lang="cs-CZ" altLang="cs-CZ" sz="3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avšak občas vypomáhá i ve společnosti Moravskoslezské inovační centrum. Připojte tento účet jako sekundární ke kontaktu Alois.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204590"/>
            <a:ext cx="3888432" cy="507703"/>
          </a:xfrm>
        </p:spPr>
        <p:txBody>
          <a:bodyPr/>
          <a:lstStyle/>
          <a:p>
            <a:r>
              <a:rPr lang="cs-CZ" b="1" dirty="0"/>
              <a:t>Příklad č. 11 – řešený</a:t>
            </a:r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2A7E1CEA-2E22-417C-A56A-90E022536F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cs-CZ" dirty="0"/>
              <a:t>12/14</a:t>
            </a:r>
          </a:p>
        </p:txBody>
      </p:sp>
    </p:spTree>
    <p:extLst>
      <p:ext uri="{BB962C8B-B14F-4D97-AF65-F5344CB8AC3E}">
        <p14:creationId xmlns:p14="http://schemas.microsoft.com/office/powerpoint/2010/main" val="36220575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915566"/>
            <a:ext cx="7776864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altLang="cs-CZ" sz="4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Přidejte ke kontaktu Alois úkol ve formě hovoru na další týden. Úkolem pověřte sebe sama a propojte jej se společností </a:t>
            </a:r>
            <a:r>
              <a:rPr lang="cs-CZ" altLang="cs-CZ" sz="4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BusinessGate</a:t>
            </a:r>
            <a:endParaRPr lang="cs-CZ" altLang="cs-CZ" sz="40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204590"/>
            <a:ext cx="3888432" cy="507703"/>
          </a:xfrm>
        </p:spPr>
        <p:txBody>
          <a:bodyPr/>
          <a:lstStyle/>
          <a:p>
            <a:r>
              <a:rPr lang="cs-CZ" b="1" dirty="0"/>
              <a:t>Příklad č. 12 – řešený</a:t>
            </a:r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2A7E1CEA-2E22-417C-A56A-90E022536F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cs-CZ" dirty="0"/>
              <a:t>13/14</a:t>
            </a:r>
          </a:p>
        </p:txBody>
      </p:sp>
    </p:spTree>
    <p:extLst>
      <p:ext uri="{BB962C8B-B14F-4D97-AF65-F5344CB8AC3E}">
        <p14:creationId xmlns:p14="http://schemas.microsoft.com/office/powerpoint/2010/main" val="37144271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915566"/>
            <a:ext cx="7776864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altLang="cs-CZ" sz="4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</a:t>
            </a:r>
            <a:r>
              <a:rPr lang="cs-CZ" altLang="cs-CZ" sz="4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use CRM Software</a:t>
            </a:r>
          </a:p>
          <a:p>
            <a:pPr marL="0" indent="0">
              <a:buNone/>
            </a:pPr>
            <a:endParaRPr lang="cs-CZ" altLang="cs-CZ" sz="40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4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https://www.youtube.com/watch?v=9JMp9uXTbnc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204590"/>
            <a:ext cx="3888432" cy="507703"/>
          </a:xfrm>
        </p:spPr>
        <p:txBody>
          <a:bodyPr/>
          <a:lstStyle/>
          <a:p>
            <a:r>
              <a:rPr lang="cs-CZ" b="1" dirty="0"/>
              <a:t>Příklad č. 13 – samostatný</a:t>
            </a:r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2A7E1CEA-2E22-417C-A56A-90E022536F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cs-CZ" dirty="0"/>
              <a:t>14/14</a:t>
            </a:r>
          </a:p>
        </p:txBody>
      </p:sp>
    </p:spTree>
    <p:extLst>
      <p:ext uri="{BB962C8B-B14F-4D97-AF65-F5344CB8AC3E}">
        <p14:creationId xmlns:p14="http://schemas.microsoft.com/office/powerpoint/2010/main" val="28229153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915566"/>
            <a:ext cx="7776864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alt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Transform</a:t>
            </a: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accounts</a:t>
            </a: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payable</a:t>
            </a: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processes</a:t>
            </a: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intelligent</a:t>
            </a: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automation</a:t>
            </a:r>
            <a:endParaRPr lang="cs-CZ" altLang="cs-CZ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https://www.helpsystems.com/resources/on-demand-webinars/transform-accounts-payable-processes-intelligent-automation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204590"/>
            <a:ext cx="3888432" cy="507703"/>
          </a:xfrm>
        </p:spPr>
        <p:txBody>
          <a:bodyPr/>
          <a:lstStyle/>
          <a:p>
            <a:r>
              <a:rPr lang="cs-CZ" b="1" dirty="0"/>
              <a:t>Příklad č. 1 – samostatný</a:t>
            </a:r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2A7E1CEA-2E22-417C-A56A-90E022536F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cs-CZ" dirty="0"/>
              <a:t>1/14</a:t>
            </a:r>
          </a:p>
        </p:txBody>
      </p:sp>
    </p:spTree>
    <p:extLst>
      <p:ext uri="{BB962C8B-B14F-4D97-AF65-F5344CB8AC3E}">
        <p14:creationId xmlns:p14="http://schemas.microsoft.com/office/powerpoint/2010/main" val="18472693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915566"/>
            <a:ext cx="7776864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altLang="cs-CZ" sz="4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</a:t>
            </a:r>
            <a:r>
              <a:rPr lang="cs-CZ" altLang="cs-CZ" sz="4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4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altLang="cs-CZ" sz="4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CRM?</a:t>
            </a:r>
          </a:p>
          <a:p>
            <a:pPr marL="0" indent="0">
              <a:buNone/>
            </a:pPr>
            <a:r>
              <a:rPr lang="cs-CZ" altLang="cs-CZ" sz="4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https://www.youtube.com/watch?v=hnEQq7kNFWo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204590"/>
            <a:ext cx="3888432" cy="507703"/>
          </a:xfrm>
        </p:spPr>
        <p:txBody>
          <a:bodyPr/>
          <a:lstStyle/>
          <a:p>
            <a:r>
              <a:rPr lang="cs-CZ" b="1" dirty="0"/>
              <a:t>Příklad č. 2 – samostatný</a:t>
            </a:r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2A7E1CEA-2E22-417C-A56A-90E022536F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cs-CZ" dirty="0"/>
              <a:t>2/14</a:t>
            </a:r>
          </a:p>
        </p:txBody>
      </p:sp>
    </p:spTree>
    <p:extLst>
      <p:ext uri="{BB962C8B-B14F-4D97-AF65-F5344CB8AC3E}">
        <p14:creationId xmlns:p14="http://schemas.microsoft.com/office/powerpoint/2010/main" val="5964916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915566"/>
            <a:ext cx="7776864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altLang="cs-CZ" sz="4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Customer</a:t>
            </a:r>
            <a:r>
              <a:rPr lang="cs-CZ" altLang="cs-CZ" sz="4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4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relationship</a:t>
            </a:r>
            <a:r>
              <a:rPr lang="cs-CZ" altLang="cs-CZ" sz="4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management</a:t>
            </a:r>
          </a:p>
          <a:p>
            <a:pPr marL="0" indent="0">
              <a:buNone/>
            </a:pPr>
            <a:endParaRPr lang="cs-CZ" altLang="cs-CZ" sz="4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4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https://www.youtube.com/watch?v=Hh4HnpxyEGE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204590"/>
            <a:ext cx="3888432" cy="507703"/>
          </a:xfrm>
        </p:spPr>
        <p:txBody>
          <a:bodyPr/>
          <a:lstStyle/>
          <a:p>
            <a:r>
              <a:rPr lang="cs-CZ" b="1" dirty="0"/>
              <a:t>Příklad č. 3 – samostatný</a:t>
            </a:r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2A7E1CEA-2E22-417C-A56A-90E022536F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cs-CZ" dirty="0"/>
              <a:t>3/14</a:t>
            </a:r>
          </a:p>
        </p:txBody>
      </p:sp>
    </p:spTree>
    <p:extLst>
      <p:ext uri="{BB962C8B-B14F-4D97-AF65-F5344CB8AC3E}">
        <p14:creationId xmlns:p14="http://schemas.microsoft.com/office/powerpoint/2010/main" val="38031859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915566"/>
            <a:ext cx="7776864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altLang="cs-CZ" sz="4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Založte si zkušební účet pro CRM systém </a:t>
            </a:r>
            <a:r>
              <a:rPr lang="cs-CZ" altLang="cs-CZ" sz="48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SalesForce</a:t>
            </a:r>
            <a:r>
              <a:rPr lang="cs-CZ" altLang="cs-CZ" sz="480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altLang="cs-CZ" sz="4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204590"/>
            <a:ext cx="3888432" cy="507703"/>
          </a:xfrm>
        </p:spPr>
        <p:txBody>
          <a:bodyPr/>
          <a:lstStyle/>
          <a:p>
            <a:r>
              <a:rPr lang="cs-CZ" b="1" dirty="0"/>
              <a:t>Příklad č. 4 – řešený</a:t>
            </a:r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2A7E1CEA-2E22-417C-A56A-90E022536F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cs-CZ" dirty="0"/>
              <a:t>4/14</a:t>
            </a:r>
          </a:p>
        </p:txBody>
      </p:sp>
    </p:spTree>
    <p:extLst>
      <p:ext uri="{BB962C8B-B14F-4D97-AF65-F5344CB8AC3E}">
        <p14:creationId xmlns:p14="http://schemas.microsoft.com/office/powerpoint/2010/main" val="20952462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915566"/>
            <a:ext cx="7776864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4400" dirty="0"/>
              <a:t>Seznámit se s prostředím a úvodní obrazovkou </a:t>
            </a:r>
            <a:r>
              <a:rPr lang="cs-CZ" sz="4400" dirty="0" err="1"/>
              <a:t>SalesForce</a:t>
            </a:r>
            <a:r>
              <a:rPr lang="cs-CZ" sz="4400" dirty="0"/>
              <a:t> CRM systému.</a:t>
            </a:r>
            <a:endParaRPr lang="cs-CZ" altLang="cs-CZ" sz="4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204590"/>
            <a:ext cx="3888432" cy="507703"/>
          </a:xfrm>
        </p:spPr>
        <p:txBody>
          <a:bodyPr/>
          <a:lstStyle/>
          <a:p>
            <a:r>
              <a:rPr lang="cs-CZ" b="1" dirty="0"/>
              <a:t>Příklad č. 5 – řešený</a:t>
            </a:r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2A7E1CEA-2E22-417C-A56A-90E022536F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cs-CZ" dirty="0"/>
              <a:t>5/14</a:t>
            </a:r>
          </a:p>
        </p:txBody>
      </p:sp>
    </p:spTree>
    <p:extLst>
      <p:ext uri="{BB962C8B-B14F-4D97-AF65-F5344CB8AC3E}">
        <p14:creationId xmlns:p14="http://schemas.microsoft.com/office/powerpoint/2010/main" val="32219439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915566"/>
            <a:ext cx="7776864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3600" dirty="0"/>
              <a:t>Z dostupných zdrojů vyhledejte definice pojmů „</a:t>
            </a:r>
            <a:r>
              <a:rPr lang="cs-CZ" sz="3600" dirty="0" err="1"/>
              <a:t>Leads</a:t>
            </a:r>
            <a:r>
              <a:rPr lang="cs-CZ" sz="3600" dirty="0"/>
              <a:t>“ a „</a:t>
            </a:r>
            <a:r>
              <a:rPr lang="cs-CZ" sz="3600" dirty="0" err="1"/>
              <a:t>Opportunities</a:t>
            </a:r>
            <a:r>
              <a:rPr lang="cs-CZ" sz="3600" dirty="0"/>
              <a:t>“, včetně jejich rozdílů.</a:t>
            </a:r>
            <a:endParaRPr lang="cs-CZ" altLang="cs-CZ" sz="40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204590"/>
            <a:ext cx="3888432" cy="507703"/>
          </a:xfrm>
        </p:spPr>
        <p:txBody>
          <a:bodyPr/>
          <a:lstStyle/>
          <a:p>
            <a:r>
              <a:rPr lang="cs-CZ" b="1" dirty="0"/>
              <a:t>Příklad č. 6 – samostatný</a:t>
            </a:r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2A7E1CEA-2E22-417C-A56A-90E022536F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cs-CZ" dirty="0"/>
              <a:t>6/14</a:t>
            </a:r>
          </a:p>
        </p:txBody>
      </p:sp>
    </p:spTree>
    <p:extLst>
      <p:ext uri="{BB962C8B-B14F-4D97-AF65-F5344CB8AC3E}">
        <p14:creationId xmlns:p14="http://schemas.microsoft.com/office/powerpoint/2010/main" val="23223641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915566"/>
            <a:ext cx="7776864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altLang="cs-CZ" sz="4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Upravte pracovní plochu úvodní obrazovky přidáním „</a:t>
            </a:r>
            <a:r>
              <a:rPr lang="cs-CZ" altLang="cs-CZ" sz="4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News</a:t>
            </a:r>
            <a:r>
              <a:rPr lang="cs-CZ" altLang="cs-CZ" sz="4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 a „</a:t>
            </a:r>
            <a:r>
              <a:rPr lang="cs-CZ" altLang="cs-CZ" sz="4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Chatter</a:t>
            </a:r>
            <a:r>
              <a:rPr lang="cs-CZ" altLang="cs-CZ" sz="4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4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feed</a:t>
            </a:r>
            <a:r>
              <a:rPr lang="cs-CZ" altLang="cs-CZ" sz="4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204590"/>
            <a:ext cx="3888432" cy="507703"/>
          </a:xfrm>
        </p:spPr>
        <p:txBody>
          <a:bodyPr/>
          <a:lstStyle/>
          <a:p>
            <a:r>
              <a:rPr lang="cs-CZ" b="1" dirty="0"/>
              <a:t>Příklad č. 7 – řešený</a:t>
            </a:r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2A7E1CEA-2E22-417C-A56A-90E022536F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cs-CZ" dirty="0"/>
              <a:t>7/14</a:t>
            </a:r>
          </a:p>
        </p:txBody>
      </p:sp>
    </p:spTree>
    <p:extLst>
      <p:ext uri="{BB962C8B-B14F-4D97-AF65-F5344CB8AC3E}">
        <p14:creationId xmlns:p14="http://schemas.microsoft.com/office/powerpoint/2010/main" val="13856509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915566"/>
            <a:ext cx="7776864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altLang="cs-CZ" sz="3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Zaveďte do databáze účet dle následujícího zadání: </a:t>
            </a:r>
            <a:r>
              <a:rPr lang="cs-CZ" altLang="cs-CZ" sz="36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BusinessGate</a:t>
            </a:r>
            <a:r>
              <a:rPr lang="cs-CZ" altLang="cs-CZ" sz="3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Poštovní 615, Karviná, 733 01, </a:t>
            </a:r>
            <a:r>
              <a:rPr lang="cs-CZ" altLang="cs-CZ" sz="3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https://www.businessgate.cz</a:t>
            </a:r>
            <a:r>
              <a:rPr lang="cs-CZ" altLang="cs-CZ" sz="3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tel.: +420 596 387 698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204590"/>
            <a:ext cx="3888432" cy="507703"/>
          </a:xfrm>
        </p:spPr>
        <p:txBody>
          <a:bodyPr/>
          <a:lstStyle/>
          <a:p>
            <a:r>
              <a:rPr lang="cs-CZ" b="1" dirty="0"/>
              <a:t>Příklad č. 8 – řešený</a:t>
            </a:r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2A7E1CEA-2E22-417C-A56A-90E022536F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cs-CZ" dirty="0"/>
              <a:t>8/14</a:t>
            </a:r>
          </a:p>
        </p:txBody>
      </p:sp>
    </p:spTree>
    <p:extLst>
      <p:ext uri="{BB962C8B-B14F-4D97-AF65-F5344CB8AC3E}">
        <p14:creationId xmlns:p14="http://schemas.microsoft.com/office/powerpoint/2010/main" val="2235828611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10666</TotalTime>
  <Words>417</Words>
  <Application>Microsoft Office PowerPoint</Application>
  <PresentationFormat>Předvádění na obrazovce (16:9)</PresentationFormat>
  <Paragraphs>81</Paragraphs>
  <Slides>15</Slides>
  <Notes>14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9" baseType="lpstr">
      <vt:lpstr>Arial</vt:lpstr>
      <vt:lpstr>Calibri</vt:lpstr>
      <vt:lpstr>Times New Roman</vt:lpstr>
      <vt:lpstr>SLU</vt:lpstr>
      <vt:lpstr>Seminář 05 </vt:lpstr>
      <vt:lpstr>Příklad č. 1 – samostatný</vt:lpstr>
      <vt:lpstr>Příklad č. 2 – samostatný</vt:lpstr>
      <vt:lpstr>Příklad č. 3 – samostatný</vt:lpstr>
      <vt:lpstr>Příklad č. 4 – řešený</vt:lpstr>
      <vt:lpstr>Příklad č. 5 – řešený</vt:lpstr>
      <vt:lpstr>Příklad č. 6 – samostatný</vt:lpstr>
      <vt:lpstr>Příklad č. 7 – řešený</vt:lpstr>
      <vt:lpstr>Příklad č. 8 – řešený</vt:lpstr>
      <vt:lpstr>Příklad č. 8 – samostatný</vt:lpstr>
      <vt:lpstr>Příklad č. 9 – řešený</vt:lpstr>
      <vt:lpstr>Příklad č. 10 – samostatný</vt:lpstr>
      <vt:lpstr>Příklad č. 11 – řešený</vt:lpstr>
      <vt:lpstr>Příklad č. 12 – řešený</vt:lpstr>
      <vt:lpstr>Příklad č. 13 – samostatný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Michal Halaška</cp:lastModifiedBy>
  <cp:revision>246</cp:revision>
  <dcterms:created xsi:type="dcterms:W3CDTF">2016-07-06T15:42:34Z</dcterms:created>
  <dcterms:modified xsi:type="dcterms:W3CDTF">2022-03-20T00:30:57Z</dcterms:modified>
</cp:coreProperties>
</file>