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96" r:id="rId3"/>
    <p:sldId id="305" r:id="rId4"/>
    <p:sldId id="306" r:id="rId5"/>
    <p:sldId id="274" r:id="rId6"/>
    <p:sldId id="307" r:id="rId7"/>
    <p:sldId id="275" r:id="rId8"/>
    <p:sldId id="297" r:id="rId9"/>
    <p:sldId id="276" r:id="rId10"/>
    <p:sldId id="287" r:id="rId11"/>
    <p:sldId id="288" r:id="rId12"/>
    <p:sldId id="300" r:id="rId13"/>
    <p:sldId id="299" r:id="rId14"/>
    <p:sldId id="308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42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85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138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09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33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218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664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859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76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54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4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8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novak@seznam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06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systém </a:t>
            </a:r>
            <a:r>
              <a:rPr lang="cs-CZ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dirty="0"/>
              <a:t>Definujte „</a:t>
            </a:r>
            <a:r>
              <a:rPr lang="cs-CZ" sz="4000" dirty="0" err="1"/>
              <a:t>Guidance</a:t>
            </a:r>
            <a:r>
              <a:rPr lang="cs-CZ" sz="4000" dirty="0"/>
              <a:t> </a:t>
            </a:r>
            <a:r>
              <a:rPr lang="cs-CZ" sz="4000" dirty="0" err="1"/>
              <a:t>for</a:t>
            </a:r>
            <a:r>
              <a:rPr lang="cs-CZ" sz="4000" dirty="0"/>
              <a:t> </a:t>
            </a:r>
            <a:r>
              <a:rPr lang="cs-CZ" sz="4000" dirty="0" err="1"/>
              <a:t>success</a:t>
            </a:r>
            <a:r>
              <a:rPr lang="cs-CZ" sz="4000" dirty="0"/>
              <a:t>“ pro statut „</a:t>
            </a:r>
            <a:r>
              <a:rPr lang="cs-CZ" sz="4000" dirty="0" err="1"/>
              <a:t>Assigned</a:t>
            </a:r>
            <a:r>
              <a:rPr lang="cs-CZ" sz="4000" dirty="0"/>
              <a:t>“ v procesu zpracování potenciálních příležitostí.</a:t>
            </a:r>
            <a:endParaRPr lang="cs-CZ" altLang="cs-CZ" sz="4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9/13</a:t>
            </a:r>
          </a:p>
        </p:txBody>
      </p:sp>
    </p:spTree>
    <p:extLst>
      <p:ext uri="{BB962C8B-B14F-4D97-AF65-F5344CB8AC3E}">
        <p14:creationId xmlns:p14="http://schemas.microsoft.com/office/powerpoint/2010/main" val="2322364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Konverutje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potenciální příležitost Petr Novák v účet a kontakt v systému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10/13</a:t>
            </a:r>
          </a:p>
        </p:txBody>
      </p:sp>
    </p:spTree>
    <p:extLst>
      <p:ext uri="{BB962C8B-B14F-4D97-AF65-F5344CB8AC3E}">
        <p14:creationId xmlns:p14="http://schemas.microsoft.com/office/powerpoint/2010/main" val="1385650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příležitost pro právě konvertovaný účet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Castorama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podobě propagačních materiálů. Jedná se o nový typ businessu. Prodej chcete realizovat do 4. 8. tohoto roku a prozatím jste ve stavu potřeby analýzy dodávky.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11/13</a:t>
            </a:r>
          </a:p>
        </p:txBody>
      </p:sp>
    </p:spTree>
    <p:extLst>
      <p:ext uri="{BB962C8B-B14F-4D97-AF65-F5344CB8AC3E}">
        <p14:creationId xmlns:p14="http://schemas.microsoft.com/office/powerpoint/2010/main" val="1502310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Definujte emailovou kampaň pro příležitost „Dodávka propagačních materiálů“.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12/13</a:t>
            </a:r>
          </a:p>
        </p:txBody>
      </p:sp>
    </p:spTree>
    <p:extLst>
      <p:ext uri="{BB962C8B-B14F-4D97-AF65-F5344CB8AC3E}">
        <p14:creationId xmlns:p14="http://schemas.microsoft.com/office/powerpoint/2010/main" val="2822915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vlastního výběru zaveďte do systému potenciální příležitost a následně tuto konvertujte v účet, kontakt a příležitost.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13/13</a:t>
            </a:r>
          </a:p>
        </p:txBody>
      </p:sp>
    </p:spTree>
    <p:extLst>
      <p:ext uri="{BB962C8B-B14F-4D97-AF65-F5344CB8AC3E}">
        <p14:creationId xmlns:p14="http://schemas.microsoft.com/office/powerpoint/2010/main" val="408105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dostupných zdrojů vyhledejte rozdíl mezi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cold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hot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1/13</a:t>
            </a:r>
          </a:p>
        </p:txBody>
      </p:sp>
    </p:spTree>
    <p:extLst>
      <p:ext uri="{BB962C8B-B14F-4D97-AF65-F5344CB8AC3E}">
        <p14:creationId xmlns:p14="http://schemas.microsoft.com/office/powerpoint/2010/main" val="184726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Zaveďte do systému potenciální příležitost v následující podobě: Petr Novák pracující ve společnosti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Castorama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jako prodejní manažer, email 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petr.novak@seznam.cz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statut potenciální příležitosti klasifikujeme jako novou.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2/13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Petrovi jste nepředstavovali Vaši společnost ani produkt, nicméně víte, že firmě ve které působí máte co nabídnout. Na základě tohoto popisu ohodnoťte danou potenciální příležitost.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3/13</a:t>
            </a:r>
          </a:p>
        </p:txBody>
      </p:sp>
    </p:spTree>
    <p:extLst>
      <p:ext uri="{BB962C8B-B14F-4D97-AF65-F5344CB8AC3E}">
        <p14:creationId xmlns:p14="http://schemas.microsoft.com/office/powerpoint/2010/main" val="148297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Rozmyslete a diskutujte význam políčka „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Status“ při zakládání potenciální příležitosti.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samostatný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4/13</a:t>
            </a:r>
          </a:p>
        </p:txBody>
      </p:sp>
    </p:spTree>
    <p:extLst>
      <p:ext uri="{BB962C8B-B14F-4D97-AF65-F5344CB8AC3E}">
        <p14:creationId xmlns:p14="http://schemas.microsoft.com/office/powerpoint/2010/main" val="59649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Definujte a přidejte nový statut „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pro pole „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status“. Tento následně vložte mezi „New“ a „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5/13</a:t>
            </a:r>
          </a:p>
        </p:txBody>
      </p:sp>
    </p:spTree>
    <p:extLst>
      <p:ext uri="{BB962C8B-B14F-4D97-AF65-F5344CB8AC3E}">
        <p14:creationId xmlns:p14="http://schemas.microsoft.com/office/powerpoint/2010/main" val="43653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do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dalšího uživatele a přiřaďte mu potenciální příležitost Petr Novák. Následně změňte stav potenciální příležitosti na „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naplánujte emailovou komunikaci mezi Petrem Novákem a Petrem Novým na budoucí týden.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6/13</a:t>
            </a:r>
          </a:p>
        </p:txBody>
      </p:sp>
    </p:spTree>
    <p:extLst>
      <p:ext uri="{BB962C8B-B14F-4D97-AF65-F5344CB8AC3E}">
        <p14:creationId xmlns:p14="http://schemas.microsoft.com/office/powerpoint/2010/main" val="3803185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Architecture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https://www.youtube.com/watch?v=-NMg6yFJrlQ&amp;list=WL&amp;index=99&amp;t=348s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7/13</a:t>
            </a:r>
          </a:p>
        </p:txBody>
      </p:sp>
    </p:spTree>
    <p:extLst>
      <p:ext uri="{BB962C8B-B14F-4D97-AF65-F5344CB8AC3E}">
        <p14:creationId xmlns:p14="http://schemas.microsoft.com/office/powerpoint/2010/main" val="2095246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err="1"/>
              <a:t>Service</a:t>
            </a:r>
            <a:r>
              <a:rPr lang="cs-CZ" sz="3600" dirty="0"/>
              <a:t>–</a:t>
            </a:r>
            <a:r>
              <a:rPr lang="cs-CZ" sz="3600" dirty="0" err="1"/>
              <a:t>Oriented</a:t>
            </a:r>
            <a:r>
              <a:rPr lang="cs-CZ" sz="3600" dirty="0"/>
              <a:t> </a:t>
            </a:r>
            <a:r>
              <a:rPr lang="cs-CZ" sz="3600" dirty="0" err="1"/>
              <a:t>Architecture</a:t>
            </a:r>
            <a:endParaRPr lang="cs-CZ" sz="3600" dirty="0"/>
          </a:p>
          <a:p>
            <a:pPr marL="0" indent="0">
              <a:buNone/>
            </a:pP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https://www.youtube.com/watch?v=_dFJOSR-aFs&amp;list=WL&amp;index=100&amp;t=173s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8/13</a:t>
            </a:r>
          </a:p>
        </p:txBody>
      </p:sp>
    </p:spTree>
    <p:extLst>
      <p:ext uri="{BB962C8B-B14F-4D97-AF65-F5344CB8AC3E}">
        <p14:creationId xmlns:p14="http://schemas.microsoft.com/office/powerpoint/2010/main" val="322194398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11473</TotalTime>
  <Words>440</Words>
  <Application>Microsoft Office PowerPoint</Application>
  <PresentationFormat>Předvádění na obrazovce (16:9)</PresentationFormat>
  <Paragraphs>69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SLU</vt:lpstr>
      <vt:lpstr>Seminář 06 </vt:lpstr>
      <vt:lpstr>Příklad č. 1 – samostatný</vt:lpstr>
      <vt:lpstr>Příklad č. 2 – řešený</vt:lpstr>
      <vt:lpstr>Příklad č. 2 – řešený</vt:lpstr>
      <vt:lpstr>Příklad č. 3 – samostatný </vt:lpstr>
      <vt:lpstr>Příklad č. 4 – samostatný </vt:lpstr>
      <vt:lpstr>Příklad č. 5 – řešený</vt:lpstr>
      <vt:lpstr>Příklad č. 6 – řešený</vt:lpstr>
      <vt:lpstr>Příklad č. 7 – řešený</vt:lpstr>
      <vt:lpstr>Příklad č. 8 – řešený</vt:lpstr>
      <vt:lpstr>Příklad č. 9 – řešený</vt:lpstr>
      <vt:lpstr>Příklad č. 10 – řešený</vt:lpstr>
      <vt:lpstr>Příklad č. 11 – řešený</vt:lpstr>
      <vt:lpstr>Příklad č. 12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282</cp:revision>
  <dcterms:created xsi:type="dcterms:W3CDTF">2016-07-06T15:42:34Z</dcterms:created>
  <dcterms:modified xsi:type="dcterms:W3CDTF">2022-03-28T08:58:10Z</dcterms:modified>
</cp:coreProperties>
</file>