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305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296" r:id="rId11"/>
    <p:sldId id="308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546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332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008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727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59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559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427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70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4659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42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39140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07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 systém </a:t>
            </a:r>
            <a:r>
              <a:rPr lang="cs-CZ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SalesForce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5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tzv. App pro zákaznický servis ve vaší společnosti.</a:t>
            </a:r>
            <a:endParaRPr lang="cs-CZ" altLang="cs-CZ" sz="5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9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9/10</a:t>
            </a:r>
          </a:p>
        </p:txBody>
      </p:sp>
    </p:spTree>
    <p:extLst>
      <p:ext uri="{BB962C8B-B14F-4D97-AF65-F5344CB8AC3E}">
        <p14:creationId xmlns:p14="http://schemas.microsoft.com/office/powerpoint/2010/main" val="1847269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6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 </a:t>
            </a:r>
            <a:r>
              <a:rPr lang="cs-CZ" altLang="cs-CZ" sz="6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cs-CZ" altLang="cs-CZ" sz="6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využitím </a:t>
            </a:r>
            <a:r>
              <a:rPr lang="cs-CZ" altLang="cs-CZ" sz="6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Salesforce</a:t>
            </a:r>
            <a:r>
              <a:rPr lang="cs-CZ" altLang="cs-CZ" sz="6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10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10/10</a:t>
            </a:r>
          </a:p>
        </p:txBody>
      </p:sp>
    </p:spTree>
    <p:extLst>
      <p:ext uri="{BB962C8B-B14F-4D97-AF65-F5344CB8AC3E}">
        <p14:creationId xmlns:p14="http://schemas.microsoft.com/office/powerpoint/2010/main" val="408105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emailový vzor (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pro nové potenciální příležitosti. V emailu využijte vhodné proměnné vztahující se k příjemci a odesilateli emailu.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1/10</a:t>
            </a:r>
          </a:p>
        </p:txBody>
      </p:sp>
    </p:spTree>
    <p:extLst>
      <p:ext uri="{BB962C8B-B14F-4D97-AF65-F5344CB8AC3E}">
        <p14:creationId xmlns:p14="http://schemas.microsoft.com/office/powerpoint/2010/main" val="248099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list obsahující pouze nové potenciální příležitosti. Následně tomuto listu odešlete hromadný email na základě vytvořeného vzoru v předešlém příkladu.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2/10</a:t>
            </a:r>
          </a:p>
        </p:txBody>
      </p:sp>
    </p:spTree>
    <p:extLst>
      <p:ext uri="{BB962C8B-B14F-4D97-AF65-F5344CB8AC3E}">
        <p14:creationId xmlns:p14="http://schemas.microsoft.com/office/powerpoint/2010/main" val="315651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Přidejte do navigačního řádku položku „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 Následně vytvořte produkt „Propagační propisky“.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3/10</a:t>
            </a:r>
          </a:p>
        </p:txBody>
      </p:sp>
    </p:spTree>
    <p:extLst>
      <p:ext uri="{BB962C8B-B14F-4D97-AF65-F5344CB8AC3E}">
        <p14:creationId xmlns:p14="http://schemas.microsoft.com/office/powerpoint/2010/main" val="3828379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Přidejte do navigačního řádku položku „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 Následně vytvořte knihu cen pro „Propagační propisky“.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4/10</a:t>
            </a:r>
          </a:p>
        </p:txBody>
      </p:sp>
    </p:spTree>
    <p:extLst>
      <p:ext uri="{BB962C8B-B14F-4D97-AF65-F5344CB8AC3E}">
        <p14:creationId xmlns:p14="http://schemas.microsoft.com/office/powerpoint/2010/main" val="1193297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Přidejte námi vytvořený produkt do potenciální příležitosti „Dodávka propagačních materiálů“ v rámci účtu </a:t>
            </a:r>
            <a:r>
              <a:rPr lang="cs-CZ" altLang="cs-CZ" sz="4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Castorama</a:t>
            </a: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5/10</a:t>
            </a:r>
          </a:p>
        </p:txBody>
      </p:sp>
    </p:spTree>
    <p:extLst>
      <p:ext uri="{BB962C8B-B14F-4D97-AF65-F5344CB8AC3E}">
        <p14:creationId xmlns:p14="http://schemas.microsoft.com/office/powerpoint/2010/main" val="3511496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produkt „Propagační letáky“ a k němu nastavte cenu za propagační letáky na 1500. Tuto cenu zalistujte v knize „Propagační propisky“. Následně změňte název této knihy na „Propagační propisky + letáky“ přiřaďte produkt k potenciální příležitosti „Dodávka propagačních materiálů“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6/10</a:t>
            </a:r>
          </a:p>
        </p:txBody>
      </p:sp>
    </p:spTree>
    <p:extLst>
      <p:ext uri="{BB962C8B-B14F-4D97-AF65-F5344CB8AC3E}">
        <p14:creationId xmlns:p14="http://schemas.microsoft.com/office/powerpoint/2010/main" val="965863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revealed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Metaverse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11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https://www.youtube.com/watch?v=gElfIo6uw4g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7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7/10</a:t>
            </a:r>
          </a:p>
        </p:txBody>
      </p:sp>
    </p:spTree>
    <p:extLst>
      <p:ext uri="{BB962C8B-B14F-4D97-AF65-F5344CB8AC3E}">
        <p14:creationId xmlns:p14="http://schemas.microsoft.com/office/powerpoint/2010/main" val="3125750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jednoduchý web-to-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generator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poli „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„Last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„Email“,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„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province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8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8/10</a:t>
            </a:r>
          </a:p>
        </p:txBody>
      </p:sp>
    </p:spTree>
    <p:extLst>
      <p:ext uri="{BB962C8B-B14F-4D97-AF65-F5344CB8AC3E}">
        <p14:creationId xmlns:p14="http://schemas.microsoft.com/office/powerpoint/2010/main" val="194578579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12112</TotalTime>
  <Words>304</Words>
  <Application>Microsoft Office PowerPoint</Application>
  <PresentationFormat>Předvádění na obrazovce (16:9)</PresentationFormat>
  <Paragraphs>46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SLU</vt:lpstr>
      <vt:lpstr>Seminář 07 </vt:lpstr>
      <vt:lpstr>Příklad č. 1 – řešený</vt:lpstr>
      <vt:lpstr>Příklad č. 2 – řešený</vt:lpstr>
      <vt:lpstr>Příklad č. 3 – řešený</vt:lpstr>
      <vt:lpstr>Příklad č. 4 – řešený</vt:lpstr>
      <vt:lpstr>Příklad č. 5 – řešený</vt:lpstr>
      <vt:lpstr>Příklad č. 6 – samostatný</vt:lpstr>
      <vt:lpstr>Příklad č. 7 – samostatný</vt:lpstr>
      <vt:lpstr>Příklad č. 8 – řešený</vt:lpstr>
      <vt:lpstr>Příklad č. 9 – řešený</vt:lpstr>
      <vt:lpstr>Příklad č. 10 – řešený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hal0006</cp:lastModifiedBy>
  <cp:revision>308</cp:revision>
  <dcterms:created xsi:type="dcterms:W3CDTF">2016-07-06T15:42:34Z</dcterms:created>
  <dcterms:modified xsi:type="dcterms:W3CDTF">2022-04-04T08:48:35Z</dcterms:modified>
</cp:coreProperties>
</file>