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05" r:id="rId3"/>
    <p:sldId id="309" r:id="rId4"/>
    <p:sldId id="310" r:id="rId5"/>
    <p:sldId id="311" r:id="rId6"/>
    <p:sldId id="312" r:id="rId7"/>
    <p:sldId id="313" r:id="rId8"/>
    <p:sldId id="314" r:id="rId9"/>
    <p:sldId id="315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1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59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559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427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46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08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/Pohoda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potenciální příležitosti, který bude prezentovat zdroj vzniku těchto potenciálních příležitostí s využitím koláčového diagramu. Diagram by měl obsahovat celkový počet příležitostí a počty příležitostí podle zdroje vzniku.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report příležitostí a přidejte jej do právě vytvořeného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dashboardu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Report příležitostí by měl obsahovat všechny příležitosti (tedy za celé období). U všech příležitostí by měl být specifikovaný název a vlastník. Dále by měly být organizovány podle statutu příležitosti. Pro zobrazení opět využijte </a:t>
            </a:r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koláčový diagram.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OLTP and OLAP</a:t>
            </a: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https://www.youtube.com/watch?v=-v3PhEtOuxw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Base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https://www.youtube.com/watch?v=WgIbvkyY4mI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119329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Support Systems</a:t>
            </a:r>
          </a:p>
          <a:p>
            <a:pPr marL="0" indent="0">
              <a:buNone/>
            </a:pP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https://www.youtube.com/watch?v=3dz4idGXHcA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351149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Spuštění systému Pohoda a seznámení se s prostředím a funkcionalitami systému.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96586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počátečního nastavení přidejte valutovou pokladnu v dolarech, změňte valutovou pokladnu na valutovou pokladnu v eurech. Přidejte bankovní účet u české spořitelny.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Specifikujte kroky fakturačního procesu a doklady, které jsou v tomto procesu využívány. Uvažujte ideální scénář.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194578579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12703</TotalTime>
  <Words>275</Words>
  <Application>Microsoft Office PowerPoint</Application>
  <PresentationFormat>Předvádění na obrazovce (16:9)</PresentationFormat>
  <Paragraphs>41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Seminář 08 </vt:lpstr>
      <vt:lpstr>Příklad č. 1 – řešený</vt:lpstr>
      <vt:lpstr>Příklad č. 2 – samostatný</vt:lpstr>
      <vt:lpstr>Příklad č. 3 – samostatný</vt:lpstr>
      <vt:lpstr>Příklad č. 4 – samostatný</vt:lpstr>
      <vt:lpstr>Příklad č. 5 – samostatný</vt:lpstr>
      <vt:lpstr>Příklad č. 6 – řešený</vt:lpstr>
      <vt:lpstr>Příklad č. 7 – řešený</vt:lpstr>
      <vt:lpstr>Příklad č. 8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327</cp:revision>
  <dcterms:created xsi:type="dcterms:W3CDTF">2016-07-06T15:42:34Z</dcterms:created>
  <dcterms:modified xsi:type="dcterms:W3CDTF">2022-04-09T23:30:20Z</dcterms:modified>
</cp:coreProperties>
</file>