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305" r:id="rId3"/>
    <p:sldId id="309" r:id="rId4"/>
    <p:sldId id="310" r:id="rId5"/>
    <p:sldId id="311" r:id="rId6"/>
    <p:sldId id="312" r:id="rId7"/>
    <p:sldId id="313" r:id="rId8"/>
    <p:sldId id="314" r:id="rId9"/>
    <p:sldId id="315" r:id="rId1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l0006" initials="h" lastIdx="12" clrIdx="0">
    <p:extLst>
      <p:ext uri="{19B8F6BF-5375-455C-9EA6-DF929625EA0E}">
        <p15:presenceInfo xmlns:p15="http://schemas.microsoft.com/office/powerpoint/2012/main" userId="hal0006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8" y="12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09.04.2022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546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008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727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759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7559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427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700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465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39140"/>
            <a:ext cx="5040560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08</a:t>
            </a:r>
            <a:b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259632" y="3507854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Salesforce</a:t>
            </a:r>
            <a:r>
              <a:rPr lang="cs-C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/Pohoda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292080" y="3262365"/>
            <a:ext cx="3824207" cy="16136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et Ing. Michal Halaška, Ph.D.</a:t>
            </a: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Vytvořte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Dashboard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 potenciální příležitosti, který bude prezentovat zdroj vzniku těchto potenciálních příležitostí s využitím koláčového diagramu. Diagram by měl obsahovat celkový počet příležitostí a počty příležitostí podle zdroje vzniku.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1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1/8</a:t>
            </a:r>
          </a:p>
        </p:txBody>
      </p:sp>
    </p:spTree>
    <p:extLst>
      <p:ext uri="{BB962C8B-B14F-4D97-AF65-F5344CB8AC3E}">
        <p14:creationId xmlns:p14="http://schemas.microsoft.com/office/powerpoint/2010/main" val="248099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Vytvořte report příležitostí a přidejte jej do právě vytvořeného </a:t>
            </a:r>
            <a:r>
              <a:rPr lang="cs-CZ" altLang="cs-CZ" sz="2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dashboardu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Report příležitostí by měl obsahovat všechny příležitosti (tedy za celé období). U všech příležitostí by měl být specifikovaný název a vlastník. Dále by měly být organizovány podle statutu příležitosti. Pro zobrazení opět využijte </a:t>
            </a:r>
            <a:r>
              <a:rPr lang="cs-CZ" altLang="cs-CZ" sz="2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koláčový diagram.</a:t>
            </a:r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2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2/8</a:t>
            </a:r>
          </a:p>
        </p:txBody>
      </p:sp>
    </p:spTree>
    <p:extLst>
      <p:ext uri="{BB962C8B-B14F-4D97-AF65-F5344CB8AC3E}">
        <p14:creationId xmlns:p14="http://schemas.microsoft.com/office/powerpoint/2010/main" val="3156519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OLTP and OLAP</a:t>
            </a:r>
          </a:p>
          <a:p>
            <a:pPr marL="0" indent="0">
              <a:buNone/>
            </a:pPr>
            <a:endParaRPr lang="cs-CZ" altLang="cs-CZ" sz="4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https://www.youtube.com/watch?v=-v3PhEtOuxw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3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3/8</a:t>
            </a:r>
          </a:p>
        </p:txBody>
      </p:sp>
    </p:spTree>
    <p:extLst>
      <p:ext uri="{BB962C8B-B14F-4D97-AF65-F5344CB8AC3E}">
        <p14:creationId xmlns:p14="http://schemas.microsoft.com/office/powerpoint/2010/main" val="3828379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Base </a:t>
            </a: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Warehouse</a:t>
            </a: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Lake</a:t>
            </a:r>
            <a:endParaRPr lang="cs-CZ" altLang="cs-CZ" sz="4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4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https://www.youtube.com/watch?v=WgIbvkyY4mI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4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4/8</a:t>
            </a:r>
          </a:p>
        </p:txBody>
      </p:sp>
    </p:spTree>
    <p:extLst>
      <p:ext uri="{BB962C8B-B14F-4D97-AF65-F5344CB8AC3E}">
        <p14:creationId xmlns:p14="http://schemas.microsoft.com/office/powerpoint/2010/main" val="1193297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Decision</a:t>
            </a:r>
            <a:r>
              <a:rPr lang="cs-CZ" altLang="cs-CZ" sz="4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Support Systems</a:t>
            </a:r>
          </a:p>
          <a:p>
            <a:pPr marL="0" indent="0">
              <a:buNone/>
            </a:pPr>
            <a:endParaRPr lang="cs-CZ" altLang="cs-CZ" sz="4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4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https://www.youtube.com/watch?v=3dz4idGXHcA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5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5/8</a:t>
            </a:r>
          </a:p>
        </p:txBody>
      </p:sp>
    </p:spTree>
    <p:extLst>
      <p:ext uri="{BB962C8B-B14F-4D97-AF65-F5344CB8AC3E}">
        <p14:creationId xmlns:p14="http://schemas.microsoft.com/office/powerpoint/2010/main" val="3511496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771550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5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Spuštění systému Pohoda a seznámení se s prostředím a funkcionalitami systému.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6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6/8</a:t>
            </a:r>
          </a:p>
        </p:txBody>
      </p:sp>
    </p:spTree>
    <p:extLst>
      <p:ext uri="{BB962C8B-B14F-4D97-AF65-F5344CB8AC3E}">
        <p14:creationId xmlns:p14="http://schemas.microsoft.com/office/powerpoint/2010/main" val="965863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771550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počátečního nastavení přidejte valutovou pokladnu v dolarech, změňte valutovou pokladnu na valutovou pokladnu v eurech. Přidejte bankovní účet u české spořitelny.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7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7/8</a:t>
            </a:r>
          </a:p>
        </p:txBody>
      </p:sp>
    </p:spTree>
    <p:extLst>
      <p:ext uri="{BB962C8B-B14F-4D97-AF65-F5344CB8AC3E}">
        <p14:creationId xmlns:p14="http://schemas.microsoft.com/office/powerpoint/2010/main" val="3125750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771550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Specifikujte kroky fakturačního procesu a doklady, které jsou v tomto procesu využívány. Uvažujte ideální scénář.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8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8/8</a:t>
            </a:r>
          </a:p>
        </p:txBody>
      </p:sp>
    </p:spTree>
    <p:extLst>
      <p:ext uri="{BB962C8B-B14F-4D97-AF65-F5344CB8AC3E}">
        <p14:creationId xmlns:p14="http://schemas.microsoft.com/office/powerpoint/2010/main" val="1945785792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12703</TotalTime>
  <Words>275</Words>
  <Application>Microsoft Office PowerPoint</Application>
  <PresentationFormat>Předvádění na obrazovce (16:9)</PresentationFormat>
  <Paragraphs>41</Paragraphs>
  <Slides>9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SLU</vt:lpstr>
      <vt:lpstr>Seminář 08 </vt:lpstr>
      <vt:lpstr>Příklad č. 1 – řešený</vt:lpstr>
      <vt:lpstr>Příklad č. 2 – samostatný</vt:lpstr>
      <vt:lpstr>Příklad č. 3 – samostatný</vt:lpstr>
      <vt:lpstr>Příklad č. 4 – samostatný</vt:lpstr>
      <vt:lpstr>Příklad č. 5 – samostatný</vt:lpstr>
      <vt:lpstr>Příklad č. 6 – řešený</vt:lpstr>
      <vt:lpstr>Příklad č. 7 – řešený</vt:lpstr>
      <vt:lpstr>Příklad č. 8 – samostatný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Michal Halaška</cp:lastModifiedBy>
  <cp:revision>327</cp:revision>
  <dcterms:created xsi:type="dcterms:W3CDTF">2016-07-06T15:42:34Z</dcterms:created>
  <dcterms:modified xsi:type="dcterms:W3CDTF">2022-04-09T23:30:20Z</dcterms:modified>
</cp:coreProperties>
</file>