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305" r:id="rId3"/>
    <p:sldId id="317" r:id="rId4"/>
    <p:sldId id="316" r:id="rId5"/>
    <p:sldId id="309" r:id="rId6"/>
    <p:sldId id="318" r:id="rId7"/>
    <p:sldId id="310" r:id="rId8"/>
    <p:sldId id="314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l0006" initials="h" lastIdx="12" clrIdx="0">
    <p:extLst>
      <p:ext uri="{19B8F6BF-5375-455C-9EA6-DF929625EA0E}">
        <p15:presenceInfo xmlns:p15="http://schemas.microsoft.com/office/powerpoint/2012/main" userId="hal0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12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454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91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70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008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218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27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0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39140"/>
            <a:ext cx="5040560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09</a:t>
            </a:r>
            <a:br>
              <a:rPr lang="cs-CZ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259632" y="3507854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Pohoda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292080" y="3262365"/>
            <a:ext cx="3824207" cy="1613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Ujistěte se, že je účetní období účetní jednotky nastaveno na aktuální rok. V případě, že tomu tak není, změňte jej na účetní období aktuálního roku.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1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24809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nabídku pro firmu Stavební podnik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Ceny za dané druhy trubek jsou následující: 100 Kč a 250 Kč a jsou bez DPH. Množství trubek je následující: 200 Ks a 500 Ks. Na trubky typu 150D10P dejte zákazníkovi slevu 5 % vzhledem k počtu poptávaných trubek. Následně nabídku připravte k odeslání zákazníkovi.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2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745900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Vytvořte v systému Pohoda přijatou objednávku od firmy Stavební podnik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Využijte údaje z příkladu č. 1. Do potvrzení o přijetí objednávky uveďte, že objednávka bude vyřízený nejpozději do 15.5.2022.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3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92669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v systému Pohoda zálohovou fakturu pro firmu Stavební podnik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Využijte údaje z předešlých příkladů. Datum splatnosti zálohové faktury určíme na týden.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4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315651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Vystavte v systému Pohoda zálohovou fakturu pro firmu Stavební podnik </a:t>
            </a:r>
            <a:r>
              <a:rPr lang="cs-CZ" altLang="cs-CZ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Palagonia</a:t>
            </a:r>
            <a:r>
              <a:rPr lang="cs-CZ" alt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IČ: 44793308 na ocelové trubky typu 100D5P a 150D10P. Využijte údaje z předešlých příkladů. Datum splatnosti zálohové faktury určíme na týden.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5 – řešený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2/8</a:t>
            </a:r>
          </a:p>
        </p:txBody>
      </p:sp>
    </p:spTree>
    <p:extLst>
      <p:ext uri="{BB962C8B-B14F-4D97-AF65-F5344CB8AC3E}">
        <p14:creationId xmlns:p14="http://schemas.microsoft.com/office/powerpoint/2010/main" val="113491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777686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blockchain</a:t>
            </a: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4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4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https://www.youtube.com/watch?v=SSo_EIwHSd4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6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3/8</a:t>
            </a:r>
          </a:p>
        </p:txBody>
      </p:sp>
    </p:spTree>
    <p:extLst>
      <p:ext uri="{BB962C8B-B14F-4D97-AF65-F5344CB8AC3E}">
        <p14:creationId xmlns:p14="http://schemas.microsoft.com/office/powerpoint/2010/main" val="3828379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776864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r>
              <a:rPr lang="cs-CZ" altLang="cs-CZ" sz="2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Metalflux</a:t>
            </a:r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(IČO 10897691) poptává trubky typu 200D15P a 200D20P. Cena prvního typu bez DPH je 330 Kč a cena druhého typu trubek je 275 Kč. Firma poptává 150 Ks  trubek každého typu. Postupně v rámci prodejního procesu vytvořte nabídku, objednávku, zálohovou fakturu a následně po obdržení platby i konečnou fakturu.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04590"/>
            <a:ext cx="3888432" cy="507703"/>
          </a:xfrm>
        </p:spPr>
        <p:txBody>
          <a:bodyPr/>
          <a:lstStyle/>
          <a:p>
            <a:r>
              <a:rPr lang="cs-CZ" b="1" dirty="0"/>
              <a:t>Příklad č. 7 – samostatný</a:t>
            </a:r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A7E1CEA-2E22-417C-A56A-90E02253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/>
              <a:t>7/8</a:t>
            </a:r>
          </a:p>
        </p:txBody>
      </p:sp>
    </p:spTree>
    <p:extLst>
      <p:ext uri="{BB962C8B-B14F-4D97-AF65-F5344CB8AC3E}">
        <p14:creationId xmlns:p14="http://schemas.microsoft.com/office/powerpoint/2010/main" val="312575064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12951</TotalTime>
  <Words>374</Words>
  <Application>Microsoft Office PowerPoint</Application>
  <PresentationFormat>Předvádění na obrazovce (16:9)</PresentationFormat>
  <Paragraphs>33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SLU</vt:lpstr>
      <vt:lpstr>Seminář 09 </vt:lpstr>
      <vt:lpstr>Příklad č. 1 – řešený</vt:lpstr>
      <vt:lpstr>Příklad č. 2 – řešený</vt:lpstr>
      <vt:lpstr>Příklad č. 3 – řešený</vt:lpstr>
      <vt:lpstr>Příklad č. 4 – řešený</vt:lpstr>
      <vt:lpstr>Příklad č. 5 – řešený</vt:lpstr>
      <vt:lpstr>Příklad č. 6 – samostatný</vt:lpstr>
      <vt:lpstr>Příklad č. 7 – samostatný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Michal Halaška</cp:lastModifiedBy>
  <cp:revision>343</cp:revision>
  <dcterms:created xsi:type="dcterms:W3CDTF">2016-07-06T15:42:34Z</dcterms:created>
  <dcterms:modified xsi:type="dcterms:W3CDTF">2022-04-23T22:13:56Z</dcterms:modified>
</cp:coreProperties>
</file>