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6" r:id="rId2"/>
    <p:sldId id="305" r:id="rId3"/>
    <p:sldId id="320" r:id="rId4"/>
    <p:sldId id="319" r:id="rId5"/>
    <p:sldId id="317" r:id="rId6"/>
    <p:sldId id="316" r:id="rId7"/>
    <p:sldId id="309" r:id="rId8"/>
    <p:sldId id="318" r:id="rId9"/>
    <p:sldId id="310" r:id="rId10"/>
    <p:sldId id="314" r:id="rId11"/>
    <p:sldId id="321" r:id="rId12"/>
    <p:sldId id="322" r:id="rId13"/>
    <p:sldId id="323" r:id="rId14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l0006" initials="h" lastIdx="12" clrIdx="0">
    <p:extLst>
      <p:ext uri="{19B8F6BF-5375-455C-9EA6-DF929625EA0E}">
        <p15:presenceInfo xmlns:p15="http://schemas.microsoft.com/office/powerpoint/2012/main" userId="hal0006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3" d="100"/>
          <a:sy n="143" d="100"/>
        </p:scale>
        <p:origin x="2304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30.04.2022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45466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495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0097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36928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37181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17659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74916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77037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20083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62183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07277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470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39140"/>
            <a:ext cx="5040560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algn="l"/>
            <a:r>
              <a:rPr lang="cs-CZ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Seminář 10</a:t>
            </a:r>
            <a:br>
              <a:rPr lang="cs-CZ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259632" y="3507854"/>
            <a:ext cx="3888432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Pohoda</a:t>
            </a:r>
            <a:endParaRPr lang="cs-CZ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5292080" y="3262365"/>
            <a:ext cx="3824207" cy="16136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et Ing. Michal Halaška, Ph.D.</a:t>
            </a:r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771550"/>
            <a:ext cx="7776864" cy="388843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2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Machine</a:t>
            </a:r>
            <a:r>
              <a:rPr lang="cs-CZ" alt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learning</a:t>
            </a:r>
            <a:r>
              <a:rPr lang="cs-CZ" alt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vs</a:t>
            </a:r>
            <a:r>
              <a:rPr lang="cs-CZ" alt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deep</a:t>
            </a:r>
            <a:r>
              <a:rPr lang="cs-CZ" alt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learning</a:t>
            </a:r>
            <a:endParaRPr lang="cs-CZ" altLang="cs-CZ" sz="2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2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dirty="0"/>
              <a:t>https://levity.ai/blog/difference-machine-learning-deep-learning</a:t>
            </a:r>
          </a:p>
          <a:p>
            <a:pPr marL="0" indent="0">
              <a:buNone/>
            </a:pPr>
            <a:endParaRPr lang="cs-CZ" altLang="cs-CZ" sz="2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8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9/12</a:t>
            </a:r>
          </a:p>
        </p:txBody>
      </p:sp>
    </p:spTree>
    <p:extLst>
      <p:ext uri="{BB962C8B-B14F-4D97-AF65-F5344CB8AC3E}">
        <p14:creationId xmlns:p14="http://schemas.microsoft.com/office/powerpoint/2010/main" val="31257506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4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Proveďte hromadnou změnu střediska u vydaných faktur společností SAPPORT a Stavební podnik </a:t>
            </a:r>
            <a:r>
              <a:rPr lang="cs-CZ" altLang="cs-CZ" sz="4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Pelagonija</a:t>
            </a:r>
            <a:r>
              <a:rPr lang="cs-CZ" altLang="cs-CZ" sz="4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„Jihlava Prodejna Jihlava“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9 – řešený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10/12</a:t>
            </a:r>
          </a:p>
        </p:txBody>
      </p:sp>
    </p:spTree>
    <p:extLst>
      <p:ext uri="{BB962C8B-B14F-4D97-AF65-F5344CB8AC3E}">
        <p14:creationId xmlns:p14="http://schemas.microsoft.com/office/powerpoint/2010/main" val="26394514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72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Zlikvidujte vydanou faktury firmě SAPPORT s.r.o.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10 – řešený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11/12</a:t>
            </a:r>
          </a:p>
        </p:txBody>
      </p:sp>
    </p:spTree>
    <p:extLst>
      <p:ext uri="{BB962C8B-B14F-4D97-AF65-F5344CB8AC3E}">
        <p14:creationId xmlns:p14="http://schemas.microsoft.com/office/powerpoint/2010/main" val="19343170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6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Zlikvidujte vydanou faktury firmě Stavební podnik </a:t>
            </a:r>
            <a:r>
              <a:rPr lang="cs-CZ" altLang="cs-CZ" sz="6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Pelagonia</a:t>
            </a:r>
            <a:r>
              <a:rPr lang="cs-CZ" altLang="cs-CZ" sz="6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11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12/12</a:t>
            </a:r>
          </a:p>
        </p:txBody>
      </p:sp>
    </p:spTree>
    <p:extLst>
      <p:ext uri="{BB962C8B-B14F-4D97-AF65-F5344CB8AC3E}">
        <p14:creationId xmlns:p14="http://schemas.microsoft.com/office/powerpoint/2010/main" val="247937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4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Adresáře přidejte záznam o firmě SAPPORT, s.r.o. s využitím IČ: 05190703. Další údaje jako mobil: 737 608 484 a email: info@sapport.cz doplňte ručně.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1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1/12</a:t>
            </a:r>
          </a:p>
        </p:txBody>
      </p:sp>
    </p:spTree>
    <p:extLst>
      <p:ext uri="{BB962C8B-B14F-4D97-AF65-F5344CB8AC3E}">
        <p14:creationId xmlns:p14="http://schemas.microsoft.com/office/powerpoint/2010/main" val="248099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Pohoda umožňuje založení nového záznamu celkem 5 způsoby. Další čtyři způsoby jsou přes klávesu „Insert“, s pomocí ikony „Nový záznam“ na horním panelu, anebo přes „Záznam“ -&gt; „Editace“ -&gt; „Vložit“. Kopií již existujícího záznamu lze vytvořit nový záznam přes klávesovou zkratku CTRL+K.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2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2/12</a:t>
            </a:r>
          </a:p>
        </p:txBody>
      </p:sp>
    </p:spTree>
    <p:extLst>
      <p:ext uri="{BB962C8B-B14F-4D97-AF65-F5344CB8AC3E}">
        <p14:creationId xmlns:p14="http://schemas.microsoft.com/office/powerpoint/2010/main" val="3165700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3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Vyberte si jeden z těchto čtyř způsobů a vydejte </a:t>
            </a:r>
            <a:r>
              <a:rPr lang="cs-CZ" altLang="cs-CZ" sz="3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bezpoložkovou</a:t>
            </a:r>
            <a:r>
              <a:rPr lang="cs-CZ" altLang="cs-CZ" sz="3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fakturu pro společnost Argo a.s. se splatností 7 dní od data vystavení na částku 10 000 Kč bez DPH. Formu platby zvolte příkazem na účet KB. Jako středisko zvolte BRNO.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2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3/12</a:t>
            </a:r>
          </a:p>
        </p:txBody>
      </p:sp>
    </p:spTree>
    <p:extLst>
      <p:ext uri="{BB962C8B-B14F-4D97-AF65-F5344CB8AC3E}">
        <p14:creationId xmlns:p14="http://schemas.microsoft.com/office/powerpoint/2010/main" val="1329736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3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Vystavte fakturu společnosti SAPPORT s.r.o. Odběratele na vystavenou fakturu dodejte z agendy „Adresář“ a položky faktury přejměte z agendy „Sklad“. Firmě SAPPORT fakturujte dva kancelářské stoly s kódem St1045.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3 – řešený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4/12</a:t>
            </a:r>
          </a:p>
        </p:txBody>
      </p:sp>
    </p:spTree>
    <p:extLst>
      <p:ext uri="{BB962C8B-B14F-4D97-AF65-F5344CB8AC3E}">
        <p14:creationId xmlns:p14="http://schemas.microsoft.com/office/powerpoint/2010/main" val="1745900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3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Vytvořte v systému Pohoda šablonu pro vydané faktury. Jako vzor použijte již vytvořenou fakturu pro firmu Pila Záborná v.o.s., jelikož s touto firmou očekáváte dlouhodobou spolupráci.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4 – řešený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5/12</a:t>
            </a:r>
          </a:p>
        </p:txBody>
      </p:sp>
    </p:spTree>
    <p:extLst>
      <p:ext uri="{BB962C8B-B14F-4D97-AF65-F5344CB8AC3E}">
        <p14:creationId xmlns:p14="http://schemas.microsoft.com/office/powerpoint/2010/main" val="926694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4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Zkontrolujte, zdali mají všechny účty přiřazené správné řádky tiskopisu skrze tiskovou sestavu „Kontrola řádků výkazů“.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5 – řešený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6/12</a:t>
            </a:r>
          </a:p>
        </p:txBody>
      </p:sp>
    </p:spTree>
    <p:extLst>
      <p:ext uri="{BB962C8B-B14F-4D97-AF65-F5344CB8AC3E}">
        <p14:creationId xmlns:p14="http://schemas.microsoft.com/office/powerpoint/2010/main" val="3156519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4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Vyhledejte význam pojmu předkontace. Následně definujte předkontaci Úhrada faktury KB pro účty 221001/311000.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6 – řešený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7/12</a:t>
            </a:r>
          </a:p>
        </p:txBody>
      </p:sp>
    </p:spTree>
    <p:extLst>
      <p:ext uri="{BB962C8B-B14F-4D97-AF65-F5344CB8AC3E}">
        <p14:creationId xmlns:p14="http://schemas.microsoft.com/office/powerpoint/2010/main" val="11349185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4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cs-CZ" altLang="cs-CZ" sz="4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4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does</a:t>
            </a:r>
            <a:r>
              <a:rPr lang="cs-CZ" altLang="cs-CZ" sz="4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4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blockchain</a:t>
            </a:r>
            <a:r>
              <a:rPr lang="cs-CZ" altLang="cs-CZ" sz="4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4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  <a:endParaRPr lang="cs-CZ" altLang="cs-CZ" sz="4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4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4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https://www.youtube.com/watch?v=bfmFfD2RIcg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7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8/12</a:t>
            </a:r>
          </a:p>
        </p:txBody>
      </p:sp>
    </p:spTree>
    <p:extLst>
      <p:ext uri="{BB962C8B-B14F-4D97-AF65-F5344CB8AC3E}">
        <p14:creationId xmlns:p14="http://schemas.microsoft.com/office/powerpoint/2010/main" val="3828379559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13587</TotalTime>
  <Words>429</Words>
  <Application>Microsoft Office PowerPoint</Application>
  <PresentationFormat>Předvádění na obrazovce (16:9)</PresentationFormat>
  <Paragraphs>55</Paragraphs>
  <Slides>13</Slides>
  <Notes>12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SLU</vt:lpstr>
      <vt:lpstr>Seminář 10 </vt:lpstr>
      <vt:lpstr>Příklad č. 1 – samostatný</vt:lpstr>
      <vt:lpstr>Příklad č. 2 – samostatný</vt:lpstr>
      <vt:lpstr>Příklad č. 2 – samostatný</vt:lpstr>
      <vt:lpstr>Příklad č. 3 – řešený</vt:lpstr>
      <vt:lpstr>Příklad č. 4 – řešený</vt:lpstr>
      <vt:lpstr>Příklad č. 5 – řešený</vt:lpstr>
      <vt:lpstr>Příklad č. 6 – řešený</vt:lpstr>
      <vt:lpstr>Příklad č. 7 – samostatný</vt:lpstr>
      <vt:lpstr>Příklad č. 8 – samostatný</vt:lpstr>
      <vt:lpstr>Příklad č. 9 – řešený</vt:lpstr>
      <vt:lpstr>Příklad č. 10 – řešený</vt:lpstr>
      <vt:lpstr>Příklad č. 11 – samostatný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Michal Halaška</cp:lastModifiedBy>
  <cp:revision>372</cp:revision>
  <dcterms:created xsi:type="dcterms:W3CDTF">2016-07-06T15:42:34Z</dcterms:created>
  <dcterms:modified xsi:type="dcterms:W3CDTF">2022-04-30T23:12:31Z</dcterms:modified>
</cp:coreProperties>
</file>