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1f9cd9b00f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1f9cd9b00f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1f9cd9b00f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1f9cd9b00f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1f9cd9b00f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1f9cd9b00f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1f9cd9b00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1f9cd9b00f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1f9cd9b00f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1f9cd9b00f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1f9cd9b00f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1f9cd9b00f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1f9cd9b00f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1f9cd9b00f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1f9cd9b00f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1f9cd9b00f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1f9cd9b00f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1f9cd9b00f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683" y="128302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Výzkum spokojenosti občanů města Karviná</a:t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8198" y="3839275"/>
            <a:ext cx="667550" cy="797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02714" y="446950"/>
            <a:ext cx="2338576" cy="72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>
            <a:spLocks noGrp="1"/>
          </p:cNvSpPr>
          <p:nvPr>
            <p:ph type="ctrTitle"/>
          </p:nvPr>
        </p:nvSpPr>
        <p:spPr>
          <a:xfrm>
            <a:off x="311683" y="128302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Díky za pozornost</a:t>
            </a:r>
            <a:endParaRPr/>
          </a:p>
        </p:txBody>
      </p:sp>
      <p:pic>
        <p:nvPicPr>
          <p:cNvPr id="112" name="Google Shape;11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8198" y="3839275"/>
            <a:ext cx="667550" cy="797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02714" y="446950"/>
            <a:ext cx="2338576" cy="72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Zapojení do výzkumu</a:t>
            </a:r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3810849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dirty="0"/>
              <a:t>V rámci předmětu Marketingový výzkum si vyzkoušíte roli výzkumníka.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cs" dirty="0"/>
              <a:t>Za vaši aktivitu vám budou uděleny až 4 bonusové body ke zkoušce! </a:t>
            </a:r>
            <a:br>
              <a:rPr lang="cs" dirty="0"/>
            </a:br>
            <a:r>
              <a:rPr lang="cs" dirty="0"/>
              <a:t>(1 dotazník = 1 bod - max. 4b)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0041" y="1152463"/>
            <a:ext cx="4632249" cy="3256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Popis výzkumu</a:t>
            </a: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Každá organizace potřebuje pro své řízení </a:t>
            </a:r>
            <a:r>
              <a:rPr lang="cs" b="1"/>
              <a:t>zpětnou vazbu</a:t>
            </a:r>
            <a:r>
              <a:rPr lang="cs"/>
              <a:t> na vykonanou práci a zároveň </a:t>
            </a:r>
            <a:r>
              <a:rPr lang="cs" b="1"/>
              <a:t>náměty a pohled do budoucna</a:t>
            </a:r>
            <a:r>
              <a:rPr lang="cs"/>
              <a:t> a město není výjimkou.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Měření spokojenosti obyvatel má za cíl poskytnout vedení města podklady pro plánování služeb a projektů k </a:t>
            </a:r>
            <a:r>
              <a:rPr lang="cs" b="1"/>
              <a:t>rozvoji města</a:t>
            </a:r>
            <a:r>
              <a:rPr lang="cs"/>
              <a:t>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Poprvé oslovilo nekomerční subjekt a na základě skvělé zkušenosti města s OPF v mnoha projektech jsme byli do soutěže přizváni.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Máme vůči městu nyní </a:t>
            </a:r>
            <a:r>
              <a:rPr lang="cs" b="1"/>
              <a:t>velkou odpovědnost</a:t>
            </a:r>
            <a:r>
              <a:rPr lang="cs"/>
              <a:t> provést výzkum kvalitně.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Technické detaily výzkumu</a:t>
            </a:r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 dirty="0"/>
              <a:t>Longitudinální </a:t>
            </a:r>
            <a:r>
              <a:rPr lang="cs" dirty="0"/>
              <a:t>(dlouhodobý nebo také průběžný) výzkum, který město realizuje v pravidelných intervalech.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Jádro výzkumu tvoří stejné otázky v každém běhu výzkumu.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Výhodou je možnost srovnat vývoj odpovědí v čase.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Několik otázek je také na aktuální témata.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 dirty="0"/>
              <a:t>Rotační charakter vzorku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Respondenti nejsou stálí, jako v jiných dlouhodobých studiích.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Klasická dlouhodobá studie na stejném vzorku je komplikovaná. Je technicky složité kontaktovat několik let v řadě stejné respondenty.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Technické detaily výzkumu</a:t>
            </a:r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 b="1"/>
              <a:t>Kvótní výběr vzorku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/>
              <a:t>Kvótní výběr je technika, kdy se snažíme do výzkumu zapojit respondenty co nejvíce podobné celé populaci.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/>
              <a:t>Pokud je v Karviné 53% žen, budeme chtít také ve vzorku mít přibližně 53% žen. Pokud je 15% obyvatel z městské části Fryštát, nemůžeme odevzdat výzkum kde bude 50% respondentů z Fryštátu.</a:t>
            </a:r>
            <a:endParaRPr/>
          </a:p>
          <a:p>
            <a:pPr marL="914400" lvl="1" indent="-310832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cs"/>
              <a:t>Naše k</a:t>
            </a:r>
            <a:r>
              <a:rPr lang="cs" sz="1400"/>
              <a:t>vóty:</a:t>
            </a:r>
            <a:endParaRPr sz="1400"/>
          </a:p>
          <a:p>
            <a:pPr marL="1371600" lvl="2" indent="-310832" algn="l" rtl="0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cs"/>
              <a:t>Městská část</a:t>
            </a:r>
            <a:endParaRPr/>
          </a:p>
          <a:p>
            <a:pPr marL="1371600" lvl="2" indent="-310832" algn="l" rtl="0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cs"/>
              <a:t>Pohlaví</a:t>
            </a:r>
            <a:endParaRPr/>
          </a:p>
          <a:p>
            <a:pPr marL="1371600" lvl="2" indent="-310832" algn="l" rtl="0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cs"/>
              <a:t>Věk</a:t>
            </a:r>
            <a:endParaRPr/>
          </a:p>
          <a:p>
            <a:pPr marL="914400" lvl="1" indent="-310832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cs"/>
              <a:t>Populace: obyvatelé města Karviná </a:t>
            </a:r>
            <a:endParaRPr/>
          </a:p>
          <a:p>
            <a:pPr marL="914400" lvl="1" indent="-310832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cs"/>
              <a:t>Vzorek 800 respondentů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cs"/>
              <a:t>Kvótami se ale vy nemusíte trápit, řešíme na úrovni vedení výzkumného projektu.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Technické detaily výzkumu</a:t>
            </a:r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Metoda dotazování a technika dotazník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Face-to-face pomocí tazatelů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Na internetu není celá populace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Kvantitativní povaha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Snaha měřit a odpovědět na otázku “KOLIK?”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Výstupem budou grafy a tabulky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Otevřené otázky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Několik otevřených otázek, které ovšem nemají kvalitativní charakter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Budeme je následně kvantifikovat (přeměnit na čísla)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Kódování dotazníků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Proběhne pomocí skenování (podobně jako Scio testy) nemusíte nikam nic přepisovat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Sběr dat</a:t>
            </a:r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 dirty="0"/>
              <a:t>Koho se ptát?</a:t>
            </a:r>
            <a:endParaRPr b="1"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Rodina a známí žijící v Karviné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Náhodní kolemjdoucí: zastávky, nákupní centra, restaurace, náměstí.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 dirty="0"/>
              <a:t>Jak se ptát?</a:t>
            </a:r>
            <a:endParaRPr b="1"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Sežeňte si parťáka, ve dvou se to lépe táhne.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Běžné je, že se zapojí jeden z deseti oslovených. Neztrácejte optimismus.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Musí z vašeho oslovení vědět, že se jedná o výzkum pro něj důležitý: “Dobrý den, můžeme se zeptat jak jste spokojeni s životem v Karviné?”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Buďte slušní a zdvořilí, reprezentujete značku OPF!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 dirty="0"/>
              <a:t>Kolik odpovědí?</a:t>
            </a:r>
            <a:endParaRPr b="1"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 dirty="0"/>
              <a:t>Každý student odevzdá </a:t>
            </a:r>
            <a:r>
              <a:rPr lang="cs" b="1" dirty="0"/>
              <a:t>čtyři vyplněné dotazníky</a:t>
            </a:r>
            <a:r>
              <a:rPr lang="cs" dirty="0"/>
              <a:t>. Pokud se vám podaří nasbírat více dotazníků, budeme moc rádi. S těmi, co budou chtít, budeme pokračovat formou brigády.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Sběr dat</a:t>
            </a:r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Jak zaznamenat odpovědi?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Přímo do dotazníku vyplněním polí u odpovědi.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Použijte prosím černou nebo modrou </a:t>
            </a:r>
            <a:r>
              <a:rPr lang="cs" b="1"/>
              <a:t>propisku</a:t>
            </a:r>
            <a:r>
              <a:rPr lang="cs"/>
              <a:t>, ne tužku (skener ji často nevidí) ani fix, který by propil papír.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/>
              <a:t>Ukázka: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/>
          </a:p>
        </p:txBody>
      </p:sp>
      <p:pic>
        <p:nvPicPr>
          <p:cNvPr id="100" name="Google Shape;10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26650" y="2571749"/>
            <a:ext cx="3890701" cy="2184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Termíny a způsob odevzdání</a:t>
            </a:r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Dotazníky budou k dispozici od 4.4.2022 na IIV (Edulab)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Pracujte prosím pouze s našimi originálními dotazníky. Nekopírujte je, pokud vám budou chybět vytiskneme vám nové. Jde o to abychom následně mohli dotazník správně naskenovat. Proto je nutné tisknout ideálně na jedné tiskárně.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Odevzdávejte na IIV (Edulab)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Proběhne rychlá kontrola obsahu a záznamu.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Proběhne identifikace studenta pro zápis bodů.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s" b="1"/>
              <a:t>Termín odevzdání : 11.4.2022 a 18.4.2022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s"/>
              <a:t>Kdykoliv mezi 8h a 18h v Edulabu - buď v kaceláři na IIV, nebo v místnosti za Open Space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624</Words>
  <Application>Microsoft Macintosh PowerPoint</Application>
  <PresentationFormat>Předvádění na obrazovce (16:9)</PresentationFormat>
  <Paragraphs>66</Paragraphs>
  <Slides>10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Výzkum spokojenosti občanů města Karviná</vt:lpstr>
      <vt:lpstr>Zapojení do výzkumu</vt:lpstr>
      <vt:lpstr>Popis výzkumu</vt:lpstr>
      <vt:lpstr>Technické detaily výzkumu</vt:lpstr>
      <vt:lpstr>Technické detaily výzkumu</vt:lpstr>
      <vt:lpstr>Technické detaily výzkumu</vt:lpstr>
      <vt:lpstr>Sběr dat</vt:lpstr>
      <vt:lpstr>Sběr dat</vt:lpstr>
      <vt:lpstr>Termíny a způsob odevzdání</vt:lpstr>
      <vt:lpstr>Díky za pozornost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Výzkum spokojenosti občanů města Karviná</dc:title>
  <cp:lastModifiedBy>Tomáš Pražák</cp:lastModifiedBy>
  <cp:revision>1</cp:revision>
  <dcterms:modified xsi:type="dcterms:W3CDTF">2022-03-30T06:21:12Z</dcterms:modified>
</cp:coreProperties>
</file>