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74" r:id="rId5"/>
    <p:sldId id="268" r:id="rId6"/>
    <p:sldId id="271" r:id="rId7"/>
    <p:sldId id="273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4EEDC16-DA25-4D42-908A-D54C8D7A600C}" type="datetimeFigureOut">
              <a:rPr lang="sk-SK" smtClean="0"/>
              <a:t>24. 2. 2022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F40453-8B43-4646-8ADE-34C70029287A}" type="slidenum">
              <a:rPr lang="sk-SK" smtClean="0"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2276872"/>
            <a:ext cx="3672408" cy="2232248"/>
          </a:xfrm>
        </p:spPr>
        <p:txBody>
          <a:bodyPr>
            <a:noAutofit/>
          </a:bodyPr>
          <a:lstStyle/>
          <a:p>
            <a:pPr algn="ctr"/>
            <a:r>
              <a:rPr lang="sk-SK" sz="3200" b="1" cap="small" dirty="0">
                <a:solidFill>
                  <a:schemeClr val="accent2"/>
                </a:solidFill>
                <a:latin typeface="Bookman Old Style" panose="02050604050505020204" pitchFamily="18" charset="0"/>
              </a:rPr>
              <a:t>Marketing </a:t>
            </a:r>
            <a:r>
              <a:rPr lang="cs-CZ" sz="3200" b="1" cap="small" dirty="0">
                <a:solidFill>
                  <a:schemeClr val="accent2"/>
                </a:solidFill>
                <a:latin typeface="Bookman Old Style" panose="02050604050505020204" pitchFamily="18" charset="0"/>
              </a:rPr>
              <a:t>služeb</a:t>
            </a:r>
            <a:br>
              <a:rPr lang="cs-CZ" sz="3200" b="1" cap="small" dirty="0">
                <a:latin typeface="Bookman Old Style" panose="02050604050505020204" pitchFamily="18" charset="0"/>
              </a:rPr>
            </a:br>
            <a:br>
              <a:rPr lang="cs-CZ" sz="2800" b="1" cap="small" dirty="0">
                <a:latin typeface="Bookman Old Style" panose="02050604050505020204" pitchFamily="18" charset="0"/>
              </a:rPr>
            </a:br>
            <a:br>
              <a:rPr lang="sk-SK" sz="2800" b="1" dirty="0">
                <a:latin typeface="Bookman Old Style" panose="02050604050505020204" pitchFamily="18" charset="0"/>
              </a:rPr>
            </a:br>
            <a:r>
              <a:rPr lang="sk-SK" sz="2000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1. </a:t>
            </a:r>
            <a:r>
              <a:rPr lang="cs-CZ" sz="2000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Podmínky</a:t>
            </a:r>
            <a:r>
              <a:rPr lang="sk-SK" sz="2000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sz="2000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předmětu</a:t>
            </a:r>
            <a:endParaRPr lang="cs-CZ" sz="2800" b="1" dirty="0">
              <a:solidFill>
                <a:schemeClr val="bg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0" y="5517232"/>
            <a:ext cx="3672408" cy="612557"/>
          </a:xfrm>
        </p:spPr>
        <p:txBody>
          <a:bodyPr>
            <a:normAutofit/>
          </a:bodyPr>
          <a:lstStyle/>
          <a:p>
            <a:pPr algn="r"/>
            <a:r>
              <a:rPr lang="sk-SK" sz="14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Ing. </a:t>
            </a:r>
            <a:r>
              <a:rPr lang="sk-SK" sz="1400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Ondřej</a:t>
            </a:r>
            <a:r>
              <a:rPr lang="sk-SK" sz="14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sk-SK" sz="1400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Mikšík</a:t>
            </a:r>
            <a:endParaRPr lang="sk-SK" sz="14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sk-SK" sz="14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PEM</a:t>
            </a:r>
          </a:p>
        </p:txBody>
      </p:sp>
    </p:spTree>
    <p:extLst>
      <p:ext uri="{BB962C8B-B14F-4D97-AF65-F5344CB8AC3E}">
        <p14:creationId xmlns:p14="http://schemas.microsoft.com/office/powerpoint/2010/main" val="282670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512168"/>
          </a:xfrm>
        </p:spPr>
        <p:txBody>
          <a:bodyPr/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Podmínky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08912" cy="424847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Povinná účast na seminářích </a:t>
            </a:r>
            <a:r>
              <a:rPr lang="cs-CZ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(min. 50 %)</a:t>
            </a:r>
          </a:p>
          <a:p>
            <a:pPr>
              <a:lnSpc>
                <a:spcPct val="20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Semestrální projekt</a:t>
            </a:r>
            <a:endParaRPr lang="sk-SK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20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Zápočet</a:t>
            </a:r>
            <a:endParaRPr lang="pt-BR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C:\Users\Veronika\Desktop\vykricnik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8" t="4591" r="17614" b="10591"/>
          <a:stretch/>
        </p:blipFill>
        <p:spPr bwMode="auto">
          <a:xfrm>
            <a:off x="6660232" y="3645024"/>
            <a:ext cx="1698587" cy="266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44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Veronika\Desktop\stiahnuť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76256" y="1052736"/>
            <a:ext cx="1592564" cy="90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53353" cy="1440160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Semestrální projekt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17300" cy="4392487"/>
          </a:xfrm>
        </p:spPr>
        <p:txBody>
          <a:bodyPr>
            <a:normAutofit/>
          </a:bodyPr>
          <a:lstStyle/>
          <a:p>
            <a:pPr marL="68580" indent="0">
              <a:lnSpc>
                <a:spcPct val="150000"/>
              </a:lnSpc>
              <a:buNone/>
            </a:pPr>
            <a:endParaRPr lang="cs-CZ" b="1" cap="all" dirty="0">
              <a:latin typeface="Bookman Old Style" panose="02050604050505020204" pitchFamily="18" charset="0"/>
            </a:endParaRPr>
          </a:p>
          <a:p>
            <a:pPr marL="68580" indent="0" algn="ctr">
              <a:lnSpc>
                <a:spcPct val="150000"/>
              </a:lnSpc>
              <a:buNone/>
            </a:pPr>
            <a:r>
              <a:rPr lang="cs-CZ" sz="2000" b="1" cap="all" dirty="0">
                <a:solidFill>
                  <a:srgbClr val="CC3399"/>
                </a:solidFill>
                <a:latin typeface="Bookman Old Style" panose="02050604050505020204" pitchFamily="18" charset="0"/>
              </a:rPr>
              <a:t>MARKETING MIX V OBLASTI SLUŽEB </a:t>
            </a:r>
          </a:p>
          <a:p>
            <a:pPr marL="68580" indent="0">
              <a:lnSpc>
                <a:spcPct val="150000"/>
              </a:lnSpc>
              <a:buNone/>
            </a:pPr>
            <a:endParaRPr lang="cs-CZ" b="1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  <a:p>
            <a:pPr marL="68580" indent="0" algn="ctr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Porovnání vybraných prvků marketingového mixu dvou subjektů působících v oblasti služeb.</a:t>
            </a:r>
          </a:p>
          <a:p>
            <a:pPr marL="68580" indent="0" algn="ctr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Je možné zmínit, jak byly prvky marketingového mixu ovlivněny pandemickou situací.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933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Veronika\Desktop\stiahnuť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28333" y="692696"/>
            <a:ext cx="1592564" cy="90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17300" cy="504056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Každý tým (5 studentů) si zvolí 2 společnosti, které lze chápat jako přímé konkurenty.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Porovnání 5 prvků z MM služeb „7P“ u zvolených společností.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rgbClr val="CC3399"/>
                </a:solidFill>
                <a:latin typeface="Bookman Old Style" panose="02050604050505020204" pitchFamily="18" charset="0"/>
              </a:rPr>
              <a:t>Možnost zmínit vliv pandemické situace na tyto prvky.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Prezentace by měla být zaměřena především na praktickou ukázku využitých prvků MM ve službách. 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Cílem není prezentovat teorii!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Prezentace by měla trvat cca 20 minut.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Design prezentace není stanoven – důležité je zaujmout.</a:t>
            </a:r>
            <a:endParaRPr lang="sk-SK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5FA2C3D7-0471-46BC-920E-F59B2F043730}"/>
              </a:ext>
            </a:extLst>
          </p:cNvPr>
          <p:cNvSpPr txBox="1">
            <a:spLocks/>
          </p:cNvSpPr>
          <p:nvPr/>
        </p:nvSpPr>
        <p:spPr>
          <a:xfrm>
            <a:off x="467544" y="404664"/>
            <a:ext cx="8153353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Semestrální projekt II</a:t>
            </a:r>
          </a:p>
        </p:txBody>
      </p:sp>
    </p:spTree>
    <p:extLst>
      <p:ext uri="{BB962C8B-B14F-4D97-AF65-F5344CB8AC3E}">
        <p14:creationId xmlns:p14="http://schemas.microsoft.com/office/powerpoint/2010/main" val="147401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522" y="1592840"/>
            <a:ext cx="8215934" cy="49325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Forma prezentace – čtyři studenti prezentují zvolené prvky MM u společností (dva studenti za každou společnost) a pátý člen týmu moderuje a vytváří interakci s publikem (otázky, diskuze).</a:t>
            </a:r>
          </a:p>
          <a:p>
            <a:pPr>
              <a:lnSpc>
                <a:spcPct val="150000"/>
              </a:lnSpc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Ostatní účastníci semináře nejsou pasivní, vstupují do diskuze a prezentované společnosti hodnotí.</a:t>
            </a:r>
          </a:p>
          <a:p>
            <a:pPr>
              <a:lnSpc>
                <a:spcPct val="150000"/>
              </a:lnSpc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Odevzdání – prezentaci vložit do IS ve tvaru: </a:t>
            </a:r>
            <a:r>
              <a:rPr lang="sk-SK" sz="2000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prijmeni_nazevfir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my (</a:t>
            </a:r>
            <a:r>
              <a:rPr lang="cs-CZ" sz="2000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smutna,zly,vesela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_DM_TETA)</a:t>
            </a:r>
            <a:endParaRPr lang="cs-CZ" sz="20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C3399"/>
                </a:solidFill>
                <a:latin typeface="Bookman Old Style" panose="02050604050505020204" pitchFamily="18" charset="0"/>
              </a:rPr>
              <a:t>Kontrola PLAGIÁTORSTVÍ.</a:t>
            </a:r>
            <a:endParaRPr lang="cs-CZ" sz="2000" b="1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D110D3FD-140D-4846-8D56-A929317D9BB3}"/>
              </a:ext>
            </a:extLst>
          </p:cNvPr>
          <p:cNvSpPr txBox="1">
            <a:spLocks/>
          </p:cNvSpPr>
          <p:nvPr/>
        </p:nvSpPr>
        <p:spPr>
          <a:xfrm>
            <a:off x="467544" y="404664"/>
            <a:ext cx="8153353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Semestrální projekt III</a:t>
            </a:r>
          </a:p>
        </p:txBody>
      </p:sp>
      <p:pic>
        <p:nvPicPr>
          <p:cNvPr id="7" name="Picture 2" descr="C:\Users\Veronika\Desktop\stiahnuť.jpg">
            <a:extLst>
              <a:ext uri="{FF2B5EF4-FFF2-40B4-BE49-F238E27FC236}">
                <a16:creationId xmlns:a16="http://schemas.microsoft.com/office/drawing/2014/main" id="{DD97AD15-6915-4631-B347-8AB0934C9B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28333" y="692696"/>
            <a:ext cx="1592564" cy="90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91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cs-CZ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Hodnocení projektu:</a:t>
            </a:r>
          </a:p>
          <a:p>
            <a:pPr marL="68580" indent="0">
              <a:buClr>
                <a:schemeClr val="bg2">
                  <a:lumMod val="50000"/>
                </a:schemeClr>
              </a:buClr>
              <a:buNone/>
            </a:pPr>
            <a:endParaRPr lang="cs-CZ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sk-SK" b="1" dirty="0"/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sk-SK" b="1" dirty="0"/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sk-SK" b="1" dirty="0"/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sk-SK" b="1" dirty="0"/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sk-SK" b="1" dirty="0"/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cs-CZ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endParaRPr lang="sk-SK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038129"/>
              </p:ext>
            </p:extLst>
          </p:nvPr>
        </p:nvGraphicFramePr>
        <p:xfrm>
          <a:off x="899592" y="2204864"/>
          <a:ext cx="7152726" cy="2515200"/>
        </p:xfrm>
        <a:graphic>
          <a:graphicData uri="http://schemas.openxmlformats.org/drawingml/2006/table">
            <a:tbl>
              <a:tblPr firstRow="1" firstCol="1" bandRow="1"/>
              <a:tblGrid>
                <a:gridCol w="5632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9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Vhodná interpretace zvolené problematiky – představení společností, popis pěti prvků marketingového mixu služeb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10 bodů</a:t>
                      </a:r>
                      <a:endParaRPr lang="sk-SK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Zajímavost (videa, obrázky), projev (čtení x spontánní)</a:t>
                      </a:r>
                      <a:endParaRPr lang="sk-SK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 body</a:t>
                      </a:r>
                      <a:endParaRPr lang="sk-SK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Stručnost, dodržení času, kooperace v týmu, interakce s publikem</a:t>
                      </a:r>
                      <a:endParaRPr lang="sk-SK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1 bod</a:t>
                      </a:r>
                      <a:endParaRPr lang="sk-SK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Grafika prezentace, celkový dojem</a:t>
                      </a:r>
                      <a:endParaRPr lang="sk-SK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 body</a:t>
                      </a:r>
                      <a:endParaRPr lang="sk-SK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201295" indent="-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C3399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CELKEM  </a:t>
                      </a:r>
                      <a:endParaRPr lang="sk-SK" sz="1600" dirty="0">
                        <a:solidFill>
                          <a:srgbClr val="CC3399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C3399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15 bodů</a:t>
                      </a:r>
                      <a:endParaRPr lang="sk-SK" sz="1600" dirty="0">
                        <a:solidFill>
                          <a:srgbClr val="CC3399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Nadpis 1">
            <a:extLst>
              <a:ext uri="{FF2B5EF4-FFF2-40B4-BE49-F238E27FC236}">
                <a16:creationId xmlns:a16="http://schemas.microsoft.com/office/drawing/2014/main" id="{BBF444F2-3DB5-422B-A5E8-593E2E0DB8DC}"/>
              </a:ext>
            </a:extLst>
          </p:cNvPr>
          <p:cNvSpPr txBox="1">
            <a:spLocks/>
          </p:cNvSpPr>
          <p:nvPr/>
        </p:nvSpPr>
        <p:spPr>
          <a:xfrm>
            <a:off x="467544" y="303756"/>
            <a:ext cx="8153353" cy="11090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Hodnocení</a:t>
            </a:r>
          </a:p>
        </p:txBody>
      </p:sp>
      <p:pic>
        <p:nvPicPr>
          <p:cNvPr id="8" name="Picture 2" descr="C:\Users\Veronika\Desktop\stiahnuť.jpg">
            <a:extLst>
              <a:ext uri="{FF2B5EF4-FFF2-40B4-BE49-F238E27FC236}">
                <a16:creationId xmlns:a16="http://schemas.microsoft.com/office/drawing/2014/main" id="{F888B5DC-1104-464F-8375-5D34B8D321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28333" y="692696"/>
            <a:ext cx="1592564" cy="90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00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296144"/>
          </a:xfrm>
        </p:spPr>
        <p:txBody>
          <a:bodyPr/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Na závěr...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8208912" cy="3456384"/>
          </a:xfrm>
        </p:spPr>
        <p:txBody>
          <a:bodyPr>
            <a:normAutofit/>
          </a:bodyPr>
          <a:lstStyle/>
          <a:p>
            <a:pPr marL="68580" indent="0" algn="ctr">
              <a:lnSpc>
                <a:spcPct val="150000"/>
              </a:lnSpc>
              <a:buNone/>
            </a:pPr>
            <a:r>
              <a:rPr lang="cs-CZ" sz="3200" b="1" i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„Kvalita znamená dělat to dobře, i když se nikdo nedívá.“</a:t>
            </a:r>
          </a:p>
          <a:p>
            <a:pPr marL="68580" indent="0" algn="r">
              <a:buNone/>
            </a:pPr>
            <a:endParaRPr lang="sk-SK" sz="20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68580" indent="0" algn="r">
              <a:buNone/>
            </a:pP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Henry Ford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483768" y="4977172"/>
            <a:ext cx="7024744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...hezký zbytek dne!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84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711</TotalTime>
  <Words>300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Bookman Old Style</vt:lpstr>
      <vt:lpstr>Century Gothic</vt:lpstr>
      <vt:lpstr>Wingdings</vt:lpstr>
      <vt:lpstr>Wingdings 2</vt:lpstr>
      <vt:lpstr>Austin</vt:lpstr>
      <vt:lpstr>Marketing služeb   1. Podmínky předmětu</vt:lpstr>
      <vt:lpstr>Podmínky předmětu</vt:lpstr>
      <vt:lpstr>Semestrální projekt I</vt:lpstr>
      <vt:lpstr>Prezentace aplikace PowerPoint</vt:lpstr>
      <vt:lpstr>Prezentace aplikace PowerPoint</vt:lpstr>
      <vt:lpstr>Prezentace aplikace PowerPoint</vt:lpstr>
      <vt:lpstr>Na závěr...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Úloha marketingu v oblasti služieb</dc:title>
  <dc:creator>Veronika</dc:creator>
  <cp:lastModifiedBy>Lukon Mik</cp:lastModifiedBy>
  <cp:revision>86</cp:revision>
  <dcterms:created xsi:type="dcterms:W3CDTF">2016-02-21T18:08:33Z</dcterms:created>
  <dcterms:modified xsi:type="dcterms:W3CDTF">2022-02-24T09:03:57Z</dcterms:modified>
</cp:coreProperties>
</file>