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346" r:id="rId3"/>
    <p:sldId id="347" r:id="rId4"/>
    <p:sldId id="257" r:id="rId5"/>
    <p:sldId id="34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82" r:id="rId17"/>
    <p:sldId id="281" r:id="rId18"/>
    <p:sldId id="349" r:id="rId19"/>
    <p:sldId id="266" r:id="rId20"/>
    <p:sldId id="267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>
      <p:cViewPr varScale="1">
        <p:scale>
          <a:sx n="95" d="100"/>
          <a:sy n="95" d="100"/>
        </p:scale>
        <p:origin x="10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29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7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9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49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6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51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8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72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1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6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7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2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6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6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business modelu CANVAS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stavebních prvků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(4)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typ vztahu od nás jednotlivé zákaznické segmenty očekávají?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typy vztahů vytvořit?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nákladné?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začleněny mezi ostatní části business modelu?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Individualizovaná osobní asistence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Samoobsluha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Automatizované služby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Spolutvorba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97A9994-28E7-4D32-A720-BC64F193A92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(5)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jakou hodnotu jsou naši zákazníci opravdu ochotni zaplatit?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co platí nyní? Jak platí nyní? Jak by rádi platili?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měrou přispívá každý zdroj příjmů k celkovému objemu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se může opírat o dva různé typy zdrojů příjmů: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příjmy z jednorázových zákaznických plateb.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Opakující se příjmy z průběžných plateb (za předání hodnotové nabídky zákazníkům nebo za poskytnutí poprodejní zákaznické podpory).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Generovat příjmy lze několika způsoby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aktiv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Poplatek za užití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Předplatné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Půjčování/pronájem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licencí</a:t>
            </a: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(zprostředkování služeb)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Reklama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154F188-C62F-4D2B-93B0-C319D5942E7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(6)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zdroje vyžadují naše hodnotové nabídky?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mohou mít fyzickou, finanční, duševní či lidskou podobu.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je může vlastnit či si je pronajímat, popřípadě koupit od klíčových partnerů.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lze rozdělit do několika částí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Fyzické zdroje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Duševní zdroje (patenty, značky, autorská práva, databáze zákazníků, partnerství)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zdroje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zdroje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217E0B2-C7C8-4BC5-89D6-2A558EE2714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(7)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činnosti vyžadují naše hodnotové nabídky?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nejdůležitější činnosti nutné k tomu, aby firma mohla úspěšně fungovat.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lze rozdělit do několika částí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 problémů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Platforma/síť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51A9240-D125-473F-9C7B-52770C3571B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(8)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klíčoví partneři? Kdo jsou naši klíčoví dodavatelé?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získáváme od partnerů?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partneři vykonávají?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Odlišujeme 4 odlišné typy partnerství: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spojenectví mezi subjekty, které si nekonkurují,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(strategická partnerství mezi konkurenčními subjekty),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 podniky s cílem vytvářet nové podnikatelské projekty,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mezi kupujícím a dodavatelem s cílem zajistit si spolehlivé dodávky.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tvorby partnerství může být užitečné rozlišovat mezi třemi typy motivace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a úspory z rozsahu (outsorcing, sdílení infrastruktury apod.)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a nejistoty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Získání určitých zdrojů a činností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D68D6EB-E5E2-48AD-99C2-CBE6B3F9967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(9)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náklady související s naším business modelem jsou nejdůležitější?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jsou nejnákladnější?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jsou nejnákladnější?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Odlišujeme mezi 2 pojatými strukturami nákladů: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náklady.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hodnotou.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může mít následující vlastnosti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Fixní náklady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Variabilní náklady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z rozsahu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ze sortimentu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CA03242-6308-45DC-880C-3591A294E2EA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64023"/>
            <a:ext cx="151216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Canvas společnost NESTLÉ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9672" y="4393417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>
              <a:buNone/>
            </a:pPr>
            <a:endParaRPr lang="cs-CZ" sz="1400" i="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438" t="22000" r="28738" b="6601"/>
          <a:stretch/>
        </p:blipFill>
        <p:spPr>
          <a:xfrm>
            <a:off x="2267744" y="797856"/>
            <a:ext cx="4317914" cy="355183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F0627EF-2942-4BA7-8BF1-C1D17E972C0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64023"/>
            <a:ext cx="165618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Canvas společnost SMH (hodinky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Swatch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547664" y="4460257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>
              <a:buNone/>
            </a:pPr>
            <a:endParaRPr lang="cs-CZ" sz="1400" i="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0313" t="19201" r="24013" b="13601"/>
          <a:stretch/>
        </p:blipFill>
        <p:spPr>
          <a:xfrm>
            <a:off x="2195736" y="789919"/>
            <a:ext cx="4392488" cy="363516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1DE6B04-2941-4B74-B935-17FC5B2D84B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slouží k popsání logiky, jak firma hodlá vydělávat peníze.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základem pro tvorbu strategie firmy, která se realizuje prostřednictvím organizačních struktur, procesů a systémů.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dynamické době je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základem nejen pro tvorbu nových ale i úpravu (inovace) stávajícího modelu.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nástrojem k pochopení jak firma vytváří hodnotu pro své zákazníky, partnery i pro sebe.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Následná volba vhodného modelu nastavuje základ fungování firmy a nabízí jednotnou vizualizační platformu pro všechny zúčastněné.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8624B8-296A-43F8-8E55-E19EC6BE802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Business Model Canvas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devíti částí modelu Business Model Canvas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modelu Canvas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9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a porozumět základům business modelu a jeho jednotlivých složek. Pochopit vzájemné vazby a závislosti mezi jednotlivými složkami modelu včetně přístupů k inovacím modelu, design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také jeho monetizace.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teoretický základ o principech a fungování business modelů tak, abychom jej využili pro Vaše podnikatelské nápady.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7C777A-B4A3-490D-BF80-627F4A3E20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28184" y="1309812"/>
            <a:ext cx="21602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od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Alexandera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Osterwaldera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Yves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nástroj pro návrh obchodního modelu, jeho analýzu i inovaci.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plátno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skládající se z devíti částí.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-396552" y="4456764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107504" y="703189"/>
            <a:ext cx="5904656" cy="3753575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8BAACCA-FC5B-4C78-BD0D-4BA6EE758A1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5112568" cy="40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Poskytovaná hodnota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kanály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jakým způsobem kontaktujete svého zákazníka a jakým způsobem doručujete své výrobky nebo služby.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Sepište všechny nejdůležitější náklady, které jsou spojené s vaší podnikatelskou činností.</a:t>
            </a: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5184576" y="1419622"/>
            <a:ext cx="3779912" cy="240288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43384AD-A150-45C0-9B2C-68051540240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(1)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zákazníků představují oddělené segmenty v případě, že: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potřeby vyžadují a zdůvodňují zvláštní nabídku,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k nim přistupuje prostřednictvím různých distribučních kanálů,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vyžadují různé typy vztahů,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vykazují výrazně odlišnou ziskovost,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ochotny zaplatit za různé aspekty nabídky.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495D0A5-6A16-4454-BA11-638D6DFA10C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(1)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koho vytváříme hodnotu?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nejdůležitější zákazníci?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různé typy zákaznických segmentů…např.: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Masový trh</a:t>
            </a: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trh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Diverzifikace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Vícestranné trhy (platformy)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684D6F7-B034-4091-A18C-FFBE5657E191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Hodnotové nabídky (2)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hodnotu zákazníkovi poskytujeme?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z problému zákazníka pomáháme vyřešit?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potřeby zákazníka uspokojujeme?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spojení výrobků a služeb nabízíme každému zákaznickému segmentu?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Hodnotová nabídka představuje důvod, proč zákazníci dávají konkrétní firmě přednost před jinou.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 mohou být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cena, rychlost služby)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design, spokojenost zákazníků, kvalita).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tvorbě hodnoty může přispět např.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Novost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Značka (</a:t>
            </a:r>
            <a:r>
              <a:rPr lang="cs-CZ" alt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/status)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nákladů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rizika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Pohodlnost/využitelnost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1447DB8-7631-4193-9EBF-ADB8FD0AEDDA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(3)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lze rozdělit na přímé/nepřímé, vlastní/partnerské.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kanály naše zákaznické segmenty preferují?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kanály využíváme nyní?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naše kanály integrovány? Které fungují nejlépe?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jsou nákladově nejefektivnější?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harmonizujeme se zvyklostmi zákazníků?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mají 5 různých fází. Každý kanál dokáže pokrýt buď jen některé nebo všechny fáze: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Povědomí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zvyšujeme povědomí o výrobcích a službách firmy?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pomáháme zhodnotit hodnotovou nabídku naší firmy?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umožňujeme zákazníkům zakoupit specifické výrobky nebo služby?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předáváme zákazníkům hodnotovou nabídku?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zajišťujeme poprodejní zákaznickou podporu?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3C27A49-BBF3-472D-87EA-FE11A54EDA5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1460</Words>
  <Application>Microsoft Office PowerPoint</Application>
  <PresentationFormat>Předvádění na obrazovce (16:9)</PresentationFormat>
  <Paragraphs>338</Paragraphs>
  <Slides>20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Enriqueta</vt:lpstr>
      <vt:lpstr>Times New Roman</vt:lpstr>
      <vt:lpstr>SLU</vt:lpstr>
      <vt:lpstr>Business model CANVAS</vt:lpstr>
      <vt:lpstr>Struktura přednášky</vt:lpstr>
      <vt:lpstr>Cílem přednášky je…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Shrnutí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99</cp:revision>
  <dcterms:created xsi:type="dcterms:W3CDTF">2016-07-06T15:42:34Z</dcterms:created>
  <dcterms:modified xsi:type="dcterms:W3CDTF">2019-02-26T19:50:01Z</dcterms:modified>
</cp:coreProperties>
</file>