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8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9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1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1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5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16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9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20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21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22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277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63" r:id="rId13"/>
    <p:sldId id="364" r:id="rId14"/>
    <p:sldId id="366" r:id="rId15"/>
    <p:sldId id="365" r:id="rId16"/>
    <p:sldId id="356" r:id="rId17"/>
    <p:sldId id="371" r:id="rId18"/>
    <p:sldId id="369" r:id="rId19"/>
    <p:sldId id="370" r:id="rId20"/>
    <p:sldId id="368" r:id="rId21"/>
    <p:sldId id="362" r:id="rId22"/>
    <p:sldId id="357" r:id="rId23"/>
    <p:sldId id="358" r:id="rId24"/>
    <p:sldId id="359" r:id="rId25"/>
    <p:sldId id="360" r:id="rId26"/>
    <p:sldId id="361" r:id="rId27"/>
    <p:sldId id="342" r:id="rId28"/>
    <p:sldId id="343" r:id="rId29"/>
    <p:sldId id="309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43" d="100"/>
          <a:sy n="143" d="100"/>
        </p:scale>
        <p:origin x="79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0:39.19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 0,'-50'273,"25"-10,28-258,-1-1,1 1,0 0,1-1,-1 0,1 0,-1 0,1 0,0 0,1-1,-1 0,1 0,-1 0,1 0,0-1,0 1,0-1,0-1,0 1,1-1,-1 0,1 0,-1 0,0-1,1 0,-1 0,1 0,-1-1,1 0,-1 0,0 0,1 0,-1-1,3-2,24 3,338-35,71 33,59 17,-168 27,-251-26,0-3,1-4,-1-3,1-4,4-4,124 21,310-17,-316 18,375 17,-257-25,-149-4,-171-7,-1 0,1 0,-1-1,1 1,-1-1,1 1,-1-1,1 0,-1 1,0-1,1 0,-1 0,0 0,0 0,0 0,1 0,-1 0,0-1,0 1,-1 0,1 0,0-1,0 1,-1-1,1 1,-1-1,1 1,-1-1,1 1,-1-1,0 1,0-1,0 0,0 1,0-1,0 1,0-1,-1 1,1-1,0 1,-1-1,0 1,1-1,-31-80,21 59,-22-133,32 154,0 0,-1 1,1-1,0 0,-1 1,1-1,-1 0,0 1,1-1,-1 0,0 1,0-1,0 1,0-1,0 1,-1 0,1-1,0 1,0 0,-1 0,1 0,-1 0,1 0,-1 0,0 1,1-1,-1 0,0 1,1-1,-1 1,0 0,0-1,1 1,-1 0,0 0,0 0,1 0,-1 1,0-1,-1 1,-71 37,44-20,2-6,-1-2,0-1,0-2,-1 0,0-2,0-2,0 0,0-2,-1-1,-15-3,-4 2,26 3,1 1,-1 1,1 1,0 1,0 1,1 2,-22 9,-117 34,4-36,-1-7,-112-9,117-1,-325-92,401 92,49 3,-1-2,0-1,0-2,0 0,1-2,-1-1,-20-8,-129-10,106 22,-264-35,-208 42,487 1,1 4,0 1,1 3,0 3,-34 16,77-29,0 0,-1 0,0-1,1-1,-1 0,0 0,0-1,0-1,0 0,0-1,0-1,1 0,-1 0,0-1,1-1,0 0,0-1,0 0,0-1,-2-2,10 4,0 0,0 0,0 0,1-1,0 1,-1-1,2 0,-1 0,0 0,1-1,0 1,0 0,1-1,0 1,-1-1,2 0,-1 1,1-1,0 0,0 0,0 1,1-1,0 0,0 1,1-1,-1 1,1-1,0 1,1 0,-1 0,1 0,0 0,0 0,1 0,0 1,-1 0,1 0,1 0,-1 0,0 1,1-1,0 1,0 0,0 0,0 1,1 0,177-29,234 23,529 8,-577 38,-168-24,260-10,326-4,-509-41,9-12,-140 34,47 32,-192-11,1 0,0 0,-1 1,0-1,1 1,-1-1,0 1,0 0,0 0,-1-1,1 1,-1 1,1-1,-1 0,0 0,0 0,-1 1,1-1,-1 0,1 1,-1-1,0 0,0 1,-1-1,1 1,-1-1,0 0,0 0,0 1,0 1,-4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9:53.6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12,'556'0,"-331"19,4-31,-2-6,77 29,38-11,-136 20,842-21,-806 20,55-34,70 10,-200-14,-151 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6:41.61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630 312,'-19'0,"-1"0,0 1,1 1,-1 1,1 1,0 1,0 0,1 1,-1 1,1 1,1 1,0 0,0 1,1 1,0 1,-11 10,-4 7,2 1,1 1,2 1,1 2,1 0,2 2,2 0,1 1,2 1,-1 9,4 0,3 0,2 1,2 1,2-1,2 16,2 254,59-149,-33-116,25 88,-18-69,-29-63,0 0,0 0,0 0,1-1,0 0,1 0,0 0,0 0,1-1,0 1,0-2,1 1,-1-1,2 0,-1 0,0 0,8 3,257 69,-242-73,0-1,0-2,0-1,1-2,-1 0,0-2,4-2,109-6,450 12,-392-39,68 15,138-1,-31 5,-165-34,93-56,-225 78,-68 28,0 0,0 0,-1-1,1-1,-1 0,0 0,0-1,-1 0,0 0,0-1,0-1,-1 1,0-2,-1 1,1-1,3-7,-7 7,0 0,-1 0,0-1,-1 1,0-1,-1 0,0 0,0 0,-1 0,0 0,-1 1,0-1,-1 0,1 0,-2 1,0-1,0 1,-1 0,0 0,0 0,-1 0,0 1,0-1,-1 1,-1 0,-30-64,-159-414,-42 136,219 312,-1 1,-1 1,-2 2,-2 0,-1 1,-1 1,-2 2,-1 0,-1 3,-1 0,-2 2,-1 2,-34-18,46 30,0 2,-1 1,0 1,0 0,-1 2,0 1,1 1,-2 1,-12 2,-365-12,159 29,-57 23,115 8,-59 52,125-45,73-33,32-15,1 0,-1 0,0-1,0-1,-1-1,1 0,-1-1,0-1,0 0,-5-1,-16-1,21 0</inkml:trace>
  <inkml:trace contextRef="#ctx0" brushRef="#br0" timeOffset="33631.366">3115 2648,'-2'-3,"0"0,-1 0,1 0,-1 1,0-1,1 1,-1-1,0 1,-1 0,1 1,0-1,0 0,-1 1,1 0,-1 0,1 0,-1 0,0 0,1 1,-1-1,0 1,1 0,-1 0,0 1,0-1,2 0,-24-1,0 1,0 1,0 1,0 1,1 1,-1 2,1 0,1 2,-1 1,1 1,1 0,-4 4,-69 32,51-27,1 1,1 2,1 3,1 0,1 3,1 2,2 1,1 2,-6 9,12-2,3 1,1 2,3 0,1 2,2 0,3 1,1 2,2-1,3 1,-4 34,9-53,2-1,0 1,2 0,1 1,2-1,1 0,1 0,1-1,2 1,1-1,1 0,1 0,1-1,19 36,2-1,3-2,2-1,3-2,3-2,2-1,30 26,-45-52,4 6,3-1,1-1,1-3,1-1,2-1,36 16,-42-28,1-1,0-2,1-2,0-1,0-2,2-2,203 41,667 64,-861-106,0-3,0-1,0-3,0-1,0-3,-1-2,0-2,14-6,223-60,-273 75,-8 1,0 0,0 0,0 0,0 0,0 1,1-1,-1 1,0 0,0 0,0 0,1 0,-1 0,0 1,0-1,1 1,-1 0,0 0,0 0,0 1,0-1,-1 1,1-1,0 1,0 0,-1 0,1 0,-1 1,0-1,2 2,-4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7:55.20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630 279,'93'43,"2"-1,-3 5,-2 4,-2 4,-3 3,51 47,-96-71,-17-18,-1 2,-1 1,0 0,-1 1,-1 2,-1 0,-1 0,-1 2,-2 0,0 1,-1 0,7 23,-10-23,-1 2,-2-1,0 1,-2 0,-1 0,-1 0,-2 0,0 1,-2-1,-1 1,-1-1,-2 0,-5 20,-120 133,111-158,-2-1,0-1,-1-1,-1-1,-1-1,-1-1,0-1,-1-2,-6 3,-120 75,-42-15,-57 73,23-47,190-85,-1-1,-1-2,0-2,0-2,-1-2,0-1,-1-2,-39-1,63-20,23 9</inkml:trace>
  <inkml:trace contextRef="#ctx0" brushRef="#br0" timeOffset="11703.427">1464 2615,'-13'1,"-1"0,1 1,0 0,-1 1,1 1,0 0,1 1,-1 0,1 1,0 0,0 1,1 0,0 1,0 0,0 2,-54 39,2 3,2 2,3 4,-1 4,-191 270,215-290,3 2,1 1,2 2,2 1,3 1,-1 6,21-45,0 0,1 0,0 0,1 0,0 1,1-1,0 1,1-1,0 1,0 0,1-1,0 1,1-1,1 0,-1 1,2-1,-1 0,1-1,1 1,0-1,5 8,147 182,-123-163,221 243,-225-246,2-1,1-1,2-2,0-2,2-1,1-1,1-3,1-1,3 0,421 154,-424-163,0-3,0 0,1-3,0-2,0-1,0-2,19-3,-39 2</inkml:trace>
  <inkml:trace contextRef="#ctx0" brushRef="#br0" timeOffset="19046.405">5710 316,'421'1,"-404"2,-1 2,0 0,0 1,-1 0,0 1,0 1,-1 0,1 1,-2 1,0 0,0 1,-1 0,0 1,9 12,-5 1,-1 0,-1 1,-1 1,-1 0,-2 0,-1 1,-1 1,-1-1,-2 1,0 1,-3-1,0 0,-2 29,-21 126,-60 45,-43 53,-11-85,99-154,-3-2,-1-2,-2-1,-1-3,-2-1,-1-2,-15 5,-162 25,148-38,-1-3,-2-3,0-4,0-4,-35 0,74-7,-171 21,59-6,132-18</inkml:trace>
  <inkml:trace contextRef="#ctx0" brushRef="#br0" timeOffset="65441.502">5692 279,'-143'-57,"53"24,0 4,-2 4,-1 4,-1 4,0 4,-39 1,-101 9,0 9,-117 23,-334 38,451-44,155-18,1 2,0 4,0 3,1 4,-49 19,96-23,1 2,0 2,1 0,1 2,1 1,1 1,1 1,1 1,0 1,2 1,2 1,-10 17,21-25,0-1,2 2,0-1,1 1,1 0,1 0,1 0,1 0,0 1,2-1,0 0,2 0,0 4,-1-5,2 3,1 0,1 0,1-1,0 0,2 0,1-1,0 0,1-1,2 0,-1-1,2 0,1-1,7 7,52 72,103 159,-125-170,3-3,4-2,4-3,59 55,143 106,-246-223,0-1,2-2,-1 0,1-1,1-1,0-1,0-1,13 3,189 55,-159-44,1-2,1-4,0-2,47 3,-40-11,-37-1,1-1,0-2,-1-1,1-2,0-2,0-1,-1-2,0-2,0-1,17-8,79-28,-123 37</inkml:trace>
  <inkml:trace contextRef="#ctx0" brushRef="#br0" timeOffset="75668.472">6767 2486,'-137'-20,"92"20,0 2,0 2,1 2,0 1,0 3,-4 3,-103 16,126-27,0 2,0 0,1 1,0 1,0 2,0 0,1 2,1 0,-1 1,2 2,-5 3,-4 8,-7 8,-2-2,-2-2,0-1,-2-2,0-2,-2-1,-9 0,28-8,0 1,1 1,0 1,2 1,0 1,1 1,1 1,1 1,0 1,-10 17,17-24,-14 16,-10 10,3 0,1 2,2 2,2 1,-6 18,-17 121,49 58,63-55,-21-97,65 125,8-8,-77-150,97 127,70 3,25-16,-10-76,46 28,-233-108,0-2,1-2,0 0,1-2,1-2,0-1,0-1,0-2,1-1,0-2,-1-1,1-2,0-1,13-3,-13 0,1-1,-1-2,0-1,-1-2,0-1,-1-2,-1-1,22-14,2 2,26-13,2 2,-3-4,-1-3,69-54,101-98,46-73,-116 81,-58-17,-67 95,-44 89,-1-1,-1 0,0 0,-2-1,-1 1,-1-1,0-1,-2 1,-1 0,-1-1,-3-16,-1 19,-2 0,0 1,-1 0,-1 0,-1 1,-1 0,0 1,-2 0,0 0,-3-1,-54-99,-31-219,-54 15,148 312,0 2,0-1,-1 1,-1 0,0 0,0 1,0 0,-1 0,0 1,-1 0,1 1,-1 0,-1 1,1-1,-9-1,-35-22,-25-3,-35-31,100 51,1 0,-2 1,0 1,0 0,-1 1,0 0,0 1,-1 1,0 1,-1 1,1 0,-1 1,0 1,0 0,0 2,0 0,0 1,-8 1,-229-19,220 18,0 1,1 1,-1 2,1 1,0 2,-27 10,34-8,1-1,-1-1,-1-1,1-2,-1-1,0-1,-12-1,-72-2,94 1</inkml:trace>
  <inkml:trace contextRef="#ctx0" brushRef="#br0" timeOffset="80556.288">6304 4562,'41'0,"203"-22,-202 14,1 2,-1 1,1 3,0 1,0 2,0 2,61 0,156-3,-712-28,109 19,240 40,103-29,1-1,-1 1,1-1,0 1,0-1,-1 1,1-1,0 0,0 1,0-1,1 0,-1 0,0 0,0 0,1 0,-1 0,0 0,1 0,-1-1,1 1,-1 0,1-1,0 1,-1-1,1 0,-1 1,1-1,0 0,-1 0,1 0,0 0,-1-1,1 1,0 0,2 0,423 32,58-29,-987 35,361-24,142-14,-1 0,1 1,-1-1,0 0,1 0,-1 1,0-1,1 0,-1 1,0-1,1 0,-1 1,0-1,0 1,1-1,-1 0,0 1,0-1,0 1,0-1,1 1,-1-1,0 1,0-1,0 0,0 1,0-1,0 1,0-1,0 1,0-1,-1 1,1-1,0 1,0-1,0 0,0 1,-1-1,1 1,0-1,-1 0,1 1,0-1,0 0,-1 1,1-1,-1 0,1 1,0-1,-1 0,1 0,-1 0,1 1,0-1,-1 0,1 0,-1 0,1 0,-1 0,1 0,40 15,418 28,-343-43,-176-20,-55 0,0 5,-1 5,-82 5,115 3,45 1,-13-2,-1 2,1 2,-1 3,1 2,-35 9,86-15,0 0,0-1,0 1,0 0,0 0,0 0,0 0,0 0,0 0,-1 0,1 0,0 1,0-1,0 0,0 1,0-1,0 0,0 1,1-1,-1 1,0 0,0-1,0 1,0 0,1-1,-1 1,0 0,1 0,-1 0,0 0,1 0,-1-1,1 1,0 0,-1 0,1 0,0 0,-1 0,1 1,0-1,0 0,0 0,0 0,0 0,0 0,0 0,0 0,1 0,-1 0,0 0,1 0,-1 0,0 0,1 0,-1 0,1 0,0 0,-1-1,1 1,0 0,-1 0,2 0,64 33,-18-26,1-2,-1-2,1-3,0-1,4-3,37 1,348 0,-418-7,-70 2,-31 14,1 4,1 4,0 3,-9 7,5-4,-165 58,247-79,0 0,1 0,-1 0,0 0,0 0,1 0,-1 0,0 1,0-1,1 0,-1 0,0 1,1-1,-1 0,0 1,1-1,-1 1,1-1,-1 1,0-1,1 1,-1-1,1 1,-1-1,1 1,0 0,-1-1,1 1,0 0,-1-1,1 1,0 0,0-1,0 1,0 0,-1 0,1-1,0 1,0 0,0 0,0-1,1 1,-1 0,0 0,0-1,0 1,1 0,-1-1,0 1,1 0,-1-1,0 1,1 0,-1-1,1 1,-1-1,1 1,-1-1,1 1,0-1,-1 1,1-1,0 1,-1-1,1 0,0 0,0 1,52 10,113-10,-1-7,160-27,-260 19,-114 8,-373 85,129-17,293-62,1 1,-1-1,0 0,1 1,-1-1,0 1,0-1,0 1,1-1,-1 1,0-1,0 1,0-1,0 1,0-1,0 1,0-1,0 1,0-1,0 1,0-1,0 1,0-1,-1 1,1-1,0 1,0-1,-1 1,1-1,0 1,0-1,-1 0,1 1,0-1,-1 1,1-1,-1 0,1 1,0-1,-1 0,1 0,-1 1,1-1,-1 0,1 0,-1 0,1 0,-1 0,1 1,-1-1,1 0,-1 0,0 0,56 13,-45-10,428 60,-437-63,1 0,-1-1,0 1,1 0,-1 0,0 0,1 0,-1 0,0 0,0 1,1-1,-1 0,0 1,0-1,1 1,-1-1,0 1,0 0,0-1,0 1,0 0,0 0,0 0,0 0,0 0,0 0,0 0,-1 0,1 0,0 0,-1 0,1 0,-1 1,1-1,-1 0,1 0,-1 1,0-1,0 0,0 1,0-1,0 0,0 1,0-1,0 0,0 0,-1 1,1-1,0 0,-1 0,1 1,-1-1,0 0,1 0,-1 0,0 0,0 0,1 0,-1 0,0 0,0 0,0 0,0 0,-1 0,-132 49,-43 27,176-76,0-1,0 1,0 0,0 0,0-1,0 1,0 0,0 0,0 0,0 0,1 0,-1 0,0 0,1 1,-1-1,1 0,-1 0,1 0,0 1,-1-1,1 0,0 0,0 1,0-1,0 0,0 1,0-1,0 0,0 0,1 1,-1-1,0 0,1 0,-1 0,1 1,0-1,-1 0,1 0,0 0,-1 0,1 0,0 0,0 0,0 0,0-1,0 1,0 0,0 0,0-1,0 1,1-1,-1 1,0-1,0 1,0-1,1 0,-1 0,0 1,1-1,-1 0,0 0,1 0,86 20,188-16,-348 75,60-35,10-25</inkml:trace>
  <inkml:trace contextRef="#ctx0" brushRef="#br0" timeOffset="139846.546">10030 316,'295'-30,"-270"26,0 1,0 0,0 2,0 1,0 2,0 0,0 1,0 2,-1 0,0 2,0 0,0 2,-1 0,0 2,-1 1,0 0,1 4,80 49,140 113,-146-86,52 244,-109-101,-37-223,0 0,0-1,-2 1,1 0,-2 0,1 0,-2 0,1 0,-2-1,0 1,0 0,-1 0,0-1,-1 0,0 0,-1 0,-1 0,1-1,-2 1,1-1,-1-1,-1 1,0-2,-3 4,-37 32,-2-3,-2-1,-1-3,-2-3,-1-2,-54 22,-133 37,-229 144,370-203,45-9,-1-2,-1-3,-1-3,-1-2,0-3,0-2,0-4,-1-2,0-2,1-3,-3-4,-163-35,208 41</inkml:trace>
  <inkml:trace contextRef="#ctx0" brushRef="#br0" timeOffset="171988.607">11365 2448,'-299'73,"260"-66,1 2,0 2,1 2,0 1,1 1,1 2,1 2,0 1,1 2,-4 5,-234 238,165-151,52-54,3 2,3 2,2 3,-13 30,-16 118,69-195,1 0,1 0,1 0,1 1,1-1,1 1,0-1,2 1,0-1,1 0,1 1,1-1,1-1,1 1,0-1,2 0,0-1,1 0,1 0,0-1,2 0,225 260,-9-47,-183-196,0-2,3-2,0-2,2-3,1-2,1-2,0-2,1-3,2-2,-1-3,1-2,0-2,1-3,18-2,46 4,0-5,0-5,0-5,5-7,312-28,-408 46,-28 2</inkml:trace>
  <inkml:trace contextRef="#ctx0" brushRef="#br0" timeOffset="227632.557">14313 1,'67'4,"1"3,-2 2,1 4,-2 2,0 4,0 2,-2 3,-1 3,-1 2,14 12,115 117,93 89,-268-233,-1 1,0 0,-1 1,0 0,-2 1,0 1,0 0,-2 0,0 1,-2 0,0 0,-1 1,0 0,-2 0,-1 0,1 18,3 189,-16-170,-3 0,-2 0,-3-1,-2-1,-2-1,-3-1,-18 27,-135 112,122-142,-75 89,99-102,-1-2,-2 0,-1-3,-2 0,-1-3,-2-1,-276 180,285-196,-1-2,0 0,0-3,-1 0,0-2,0-2,0-1,0-1,-29-4,42 3,-171 20,-24-3,-155-17,352 0</inkml:trace>
  <inkml:trace contextRef="#ctx0" brushRef="#br0" timeOffset="233768.015">16964 2374,'204'-180,"-197"173,1 1,1 0,-1 1,1 0,0 0,0 0,0 2,0-1,1 1,0 0,0 1,0 0,-1 1,2 0,-1 0,0 1,0 1,0-1,0 2,0-1,0 1,-1 1,1 0,-1 0,1 1,-1 0,0 1,0 0,5 4,133 171,112 104,-238-268,-1 2,0-1,-1 2,-1 1,-1 0,-1 1,0 1,-2 0,-1 2,0-1,-2 1,-1 1,-1 0,-1 0,3 19,25 398,-50-143,-43-107,-52 44,-77-69,136-130,-135 125,-30-14,-23 0,-68 49,-58 54,146-208,154-27,-1-4,0-2,-1-3,-47-2,-272-24,308 13,1-2,1-4,0-3,0-4,-27-12,44 10,0-3,1-3,2-2,1-2,-13-12,-36-20,57 32,1-2,2-1,1-3,2-1,-33-42,-71-122,133 179,1 0,2-1,0 0,2 0,0-1,2 0,0 0,2 0,1 0,1-1,1 1,5-24,-3-46,-4 66,1-1,2 0,1 1,1 0,2 0,0 0,3 0,0 1,1 0,12-19,-5 25,-8 14</inkml:trace>
  <inkml:trace contextRef="#ctx0" brushRef="#br0" timeOffset="239499.847">16760 2486,'2'-52,"2"1,3-1,2 2,2-1,2 1,2 1,17-36,119-148,24 78,-132 107,-34 39</inkml:trace>
  <inkml:trace contextRef="#ctx0" brushRef="#br0" timeOffset="240279.955">17057 1447,'51'-61,"-35"46,-6 4,-1 1,2 0,-1 0,1 1,1 0,0 1,0 1,0 0,1 0,0 1,0 1,1 0,10-1,-22 6,1 0,-1 0,1 0,-1 1,1-1,-1 1,0 0,1 0,-1 0,0 0,1 0,-1 0,0 1,0-1,0 1,0-1,0 1,-1 0,1 0,0 0,-1 0,1 0,-1 0,0 0,0 0,0 1,0-1,0 0,0 1,0-1,-1 1,1-1,-1 1,0-1,0 1,0-1,0 1,-4 108,2-96,-15 375,24-349,-3-25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06.3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1757 76,'-65'-36,"57"34,-93-14,-1 4,0 5,0 4,-1 5,1 4,0 5,1 4,-20 9,87-21,1 2,0 1,1 1,0 2,0 1,0 1,2 2,-1 1,2 2,0 1,1 1,1 1,0 1,2 2,-7 8,-139 138,165-165,-1 1,1 1,0-1,0 1,1 0,-1 0,1 1,0-1,1 1,-1 0,1 1,1-1,-1 1,1-1,0 1,0 0,1 0,0 1,0-1,1 0,0 1,0-1,1 1,0-1,0 1,0-1,1 1,1-1,-1 0,1 0,0 1,3 5,15 10,1-1,1 0,1-2,1-1,1-1,0-1,1-1,1-1,0-1,1-2,1-1,24 6,102 38,3-7,1-7,2-7,1-6,127 2,111 16,-265-24,2-7,-1-5,1-6,0-6,40-10,28-11,209-41,-398 59,-1 0,0 0,0-2,-1 0,0-1,0 0,-1-1,0 0,0-1,-1-1,-1 0,0 0,0-1,-1-1,0 0,-1 0,-1-1,0 0,-1 0,-1-1,0 0,-1 0,0 0,-1-3,-7-1,-1 1,0 0,-2-1,0 2,-1-1,0 1,-2 0,0 0,-1 1,-1 1,0-1,-1 2,0 0,-1 0,-1 1,-15-11,28 23,-33-26,-2 2,-1 1,0 1,-2 3,0 1,-2 2,0 1,0 3,-1 1,-1 2,0 2,-38-2,-322-41,-1 17,-2 19,-187 23,517-7,57-1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2.2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2588 1,'-497'36,"282"-12,-1-10,-1-9,1-10,-46-13,52 1,-1 10,-90 12,295-4,1-1,-1 1,1 0,-1 0,1 1,-1 0,1 0,0 0,0 0,0 1,0 0,0 0,1 0,-1 1,1-1,0 1,0 0,0 1,1-1,-1 0,1 1,0 0,0 0,1 0,-1 0,1 0,0 1,1-1,-1 0,1 1,0 0,1-1,-1 1,1-1,0 1,1 0,0 3,-50 296,8-95,23 9,9 0,12 46,-5 165,-2-356,4-1,3 1,3-1,3 1,4-2,2 0,4 0,3-2,5 4,-16-46,-11-23,1 0,0 0,1 0,-1 0,1 0,0-1,0 1,0-1,1 1,-1-1,1 0,0 0,1 0,-1 0,0-1,1 0,0 1,0-1,0 0,0-1,1 1,-1-1,1 0,-1 0,1 0,0-1,0 1,0-1,0 0,4 0,544-13,-387 36,-2 7,123 41,-124-29,-70-20,164 43,1-11,127 4,29-17,-373-48,-28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8.7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1 873,'226'51,"266"29,-272-42,130-36,51 67,168-48,-172 14,-308-28,-46-2,0-1,0-3,1-1,-1-3,0-1,17-5,223-13,32-68,-293 89,-17 2,1 1,-1-1,0-1,1 1,-1-1,1 0,-1 0,0-1,1 1,-1-1,1 0,-1-1,0 1,0-1,0 0,0 0,0-1,0 0,-1 1,1-1,-1-1,0 1,0-1,0 0,0 0,-1 0,1 0,-1-1,0 1,-1-1,1 0,-1 1,0-1,0-1,1-3,-43-332,40 330,-1-1,-1 1,0-1,0 1,-1 0,-1 0,0 0,0 0,-1 1,0 0,-1 0,0 0,-1 0,-2-2,-48-229,50 236,0 1,0 0,0 1,0-1,0 1,-1 1,0 0,1 0,-1 0,0 1,0 0,0 0,0 1,0 0,0 1,0-1,1 2,-1-1,0 1,0 0,1 1,-1 0,1 0,0 0,-5 4,-31 5,-541 76,489-78,16-4,0-2,-1-5,1-2,0-5,0-2,1-4,-41-15,-970-197,704 180,10 49,371-1,1 0,-1 1,1 0,0-1,0 1,0 1,0-1,1 0,-1 1,1-1,0 1,0-1,0 1,1 0,-1 0,1 0,0 0,0 0,0 0,1 1,-1-1,1 0,0 0,0 0,1 1,-1-1,1 0,0 0,0 0,0 0,1 0,0 2,0 21,0-3,0 0,-2 0,-1 0,-1 0,0 0,-2 0,-1 0,-1-1,-1 0,-1 0,-1 0,-1-1,-1-1,-2 2,-39 120,44-103,4-25,1-3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16.0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76,'67'16,"569"-70,-215 43,-108-8,-118 12,1 8,50 12,-202-10,303 23,-94 7,102-20,72 10,642-23,-785-20,-216 20,41 2,0-5,-1-5,19-7,256 0,-241 18,-123-3,-1-1,1-1,0 0,-1-2,1 0,-1-1,0 0,-1-2,14-6,30 0,-46 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6.3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0,'792'57,"-334"25,389 20,69 8,-535-109,-56-90,25 6,-49 59,-90 0,26 23,-225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7.8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0 169,'47'-15,"223"-25,-1-5,65 31,-210 17,143-21,325-22,360 61,-331 46,42-60,-595 0,0 3,-1 4,0 2,-1 3,17 9,3-1,113 21,-184-49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6:45.514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71383.5625"/>
      <inkml:brushProperty name="anchorY" value="-26710.52148"/>
      <inkml:brushProperty name="scaleFactor" value="0.5"/>
    </inkml:brush>
  </inkml:definitions>
  <inkml:trace contextRef="#ctx0" brushRef="#br0">411 77,'0'0,"-4"-3,-4-5,-3 0,-7-2,-3-3,-4 2,-1 1,0 4,-1 2,1 2,-2 1,1 1,2 0,2 4,1 4,6 4,1-1,4 2,0 5,-1 2,2 0,2 5,3 0,2-1,1-2,2 0,0-2,4-4,4-5,3 0,0 0,3-2,4-2,1 2,2 1,4-1,-1-1,0-3,-1-2,-2-5,0-1,-2-4,0 0,3-4,4-1,0 1,-5-1,-4-2,-7-2,-3 0,-4-2,-3 0,0-1,-5 4,0 0,-3 4,-4 3,-2 3,-2 2,2-2,0 1,-1 1,6 4,7 1,7 1,6 3,8 0,-2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14.0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1702 62,'-59'-36,"30"29,-1 1,0 1,1 1,-1 2,0 0,-1 3,-6 1,-19-1,-60 0,1 6,0 4,1 5,1 6,1 4,1 5,-54 25,130-40,0 1,0 2,2 1,0 1,2 2,1 2,-4 4,13-9,14-16,0 0,1 0,0 1,0 0,0 0,1 1,0-1,0 1,0 0,1 1,-1-1,2 1,-1 0,1 0,0 0,0 0,1 1,0-1,0 1,1 0,0-1,0 1,1 0,0-1,0 1,1 0,0 2,11 14,1-1,1 1,2-2,0 0,0-1,2-1,1 0,1-2,0 0,7 4,10 11,19 13,3-3,1-3,2-2,1-3,2-3,37 12,-16-17,2-3,0-4,1-4,1-4,0-3,1-5,0-4,70-9,24 6,-161 2,62 3,1-4,-1-4,0-3,-1-4,31-12,-84 16,11-1,1-3,-2-2,0-2,0-1,25-17,-58 29,0 1,0-1,-1 0,0-1,-1 0,1 0,-1-1,-1 0,1 0,-1-1,-1 1,0-1,0-1,0 1,-2-1,1 1,-1-1,0 0,-1 0,0-1,-1 1,0 0,0-1,-1 1,-1 0,0-1,-1-1,-7-14,-1 0,-2 1,0 0,-2 1,-1 0,0 1,-2 1,-1 1,0 0,-2 1,0 1,-1 1,-1 1,-1 1,-18-10,26 14,-46-24,-2 2,-1 3,-1 2,-2 4,0 2,-2 3,0 4,-1 2,0 4,-1 2,-22 3,-119-55,146 41,48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3:10.085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57,'64'18,"521"59,-57 6,-215-58,-272-18,1-2,0-1,-1-2,1-2,0-2,0-2,0-1,6-4,105-9,100 1,-212 17,-25 0</inkml:trace>
  <inkml:trace contextRef="#ctx0" brushRef="#br0" timeOffset="2868.185">3209 94,'49'-18,"14"4,1 3,0 3,1 3,28 2,26-3,1241-22,-1201 28,866 20,-731 37,-82-6,-73-45,-127-2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5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94,'96'-40,"111"7,104 12,-90 22,-205-1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6.5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0,'84'129,"107"126,-189-252,-1 0,1 0,-1 0,0 0,0 0,0 0,-1 0,1 0,-1 1,0-1,0 0,0 0,0 1,0-1,-1 0,1 0,-1 0,0 1,0-1,0 0,0 0,-1 0,1 0,-1-1,0 1,0 0,0-1,0 1,0-1,0 0,-1 1,1-1,-1 0,1-1,-1 1,0 0,0-1,0 1,0-1,0 0,0 0,0 0,-1-1,1 1,-1-1,-8 7,2-1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59.46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264 5,'-40'-1,"27"-1,0 1,0 1,0 0,0 0,0 1,1 1,-1 0,0 1,1 1,0 0,-1 0,1 1,-10 6,19-8,0-1,0 1,0-1,1 1,-1 0,1 0,0 0,-1 1,2-1,-1 0,0 1,1 0,-1-1,1 1,0 0,0-1,1 1,-1 0,1 0,0 0,0 0,0-1,0 1,1 0,-1 0,1 0,0-1,0 1,1 0,-1-1,1 1,0-1,0 2,82 98,-71-91,0 0,0-1,1-1,0-1,1 0,0 0,1-2,0 0,0 0,0-2,1 0,-1-1,1 0,0-2,0 0,1-1,-1 0,0-2,0 0,1-1,-1 0,0-2,-1 0,1-1,-1 0,0-1,0-1,0-1,-1 0,0-1,-1-1,0 0,-1-1,0 0,7-8,-17 15,1-1,-1 1,0-1,-1 0,1 0,-1 0,0 0,0 0,0-1,-1 1,1-1,-2 1,1-1,0 1,-1-1,0 0,0 1,-1-1,0 1,0-1,0 1,-1-1,1 1,-1 0,0 0,-1 0,1 0,-1 0,0 0,-1 1,1-1,-1 1,1 0,-1 0,-1 0,1 1,0-1,-1 1,0 0,-7-4,-1 2,1-1,-1 2,0 0,0 0,0 1,-1 1,1 0,-1 1,1 0,-1 1,1 1,-1 0,1 0,-1 2,-11 16,19-8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01.03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74,'247'36,"-118"-17,0-6,1-5,90-8,-150 0,894-53,-590 24,364-17,-258 42,-364-12,-99 14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1.4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0 216,'55'-16,"374"-38,268 21,-583 28,6 1,0-5,-1-6,1-5,310-36,-411 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3.21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0 260,'52'17,"405"-33,224 16,-3 56,-113-58,-562 3,-1-1,1 0,0 0,-1 0,1-1,0 1,-1-1,1 1,-1-1,1 0,-1 0,1 0,-1 0,1 0,-1-1,0 1,0-1,0 0,0 1,0-1,0 0,0 0,0 0,-1 0,1-1,-1 1,0 0,0-1,1 1,-2-1,1 1,0-1,0 1,-1-1,1 0,-1 1,0-1,0 0,0 1,0-1,0 0,-1 1,1-1,-1 0,0 1,0-1,0 1,0-1,-1 0,-25-204,26 190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7.8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1,'34'189,"-32"124,-24-229,23-81,0-1,0 0,1 0,-1 0,1 0,0 0,-1 0,1 0,0 0,0-1,0 1,0-1,1 0,-1 1,0-1,0 0,1 0,-1-1,1 1,-1 0,1-1,-1 1,1-1,-1 0,1 0,-1 0,1 0,0 0,-1-1,1 1,-1-1,1 0,-1 0,2 0,4 1,495-4,-261-14,64 18,28-37,88 26,-301-6,382-29,-28 47,-227 18,-3-6,60-9,-257-11,-37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8.6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31,'320'-19,"-180"12,-120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9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0,'62'39,"148"144,-201-170,0 1,-1 1,-1-1,0 1,-1 0,-1 1,0-1,-2 1,1 0,-2 0,0 0,-1 1,0 2,-5 2,-1 0,-1 0,-1 0,0-1,-2 1,0-2,-1 0,-1 0,-5 6,-17 33,29-52,1 1,-1-1,0 0,0 0,-1 0,1-1,-1 1,-1-1,1 0,-1-1,1 1,-1-1,-1 0,1-1,-1 0,1 0,-1 0,-1 0,-4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9:18.4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74,'279'17,"105"-16,-227-20,25-18,52 16,73 7,-108 33,385-20,-500-11,-67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39.77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231 0,'-30'66,"-24"67,7 3,-16 81,48-163,12-51,1 1,-1 0,1 0,0 0,0 0,1 0,-1 0,1 1,0-1,0 0,0 1,1-1,0 1,0-1,0 1,0-1,1 1,-1-1,1 0,0 1,1-1,-1 0,1 0,-1 1,1-1,1-1,-1 1,0 0,1 0,0-1,0 0,0 1,0-1,1 0,-1-1,1 1,0 0,-1-1,1 0,2 1,148 81,-59-21,-44-43,0-2,1-2,0-2,1-3,1-2,30 1,33 7,38 9,1-7,1-6,0-7,1-7,77-14,15-19,302-22,145 39,-668 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1.0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947 376,'-225'49,"161"-28,-5 0,-6-1,1 3,1 4,1 2,2 4,-66 41,130-71,0 0,1 0,-1 0,1 1,0 0,0 0,0 1,1-1,-1 1,1 0,0 0,0 1,1-1,0 1,0 0,0 0,0 0,1 0,0 0,1 0,-1 1,1-1,0 1,1-1,0 1,0-1,0 1,1-1,-1 1,2-1,-1 0,1 1,0-1,0 0,0 0,1 0,0 0,1-1,2 5,14 9,1-2,1 0,0-1,1-1,1-1,0-2,1 0,0-1,1-2,0-1,0 0,1-2,0-2,0 0,0-1,1-2,17-2,32 5,1-4,0-4,-1-2,0-4,0-4,-1-3,-1-3,-1-3,-1-4,-1-3,33-20,-92 44,-1-1,-1 0,0-1,0 0,0 0,-1-1,0-1,0 0,-1 0,-1-1,0 0,0 0,-1-1,-1 0,0 0,0 0,-1-1,-1 0,0 0,-1 0,0-1,-1 1,-1-1,0 1,-1-6,1-14,-1-1,-2 1,-2 0,-1 0,-1 0,-2 1,-1 0,-1 0,-2 1,-1 0,-2 1,-1 1,-15-21,17 38,-1 0,-1 0,0 2,0 0,-1 0,-1 2,1 0,-1 1,-1 1,1 1,-1 0,0 2,0 0,0 1,0 1,0 0,-1 2,-4 1,-11-4,-89-4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2.6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1,'134'7,"-2"5,0 7,15 9,88 12,-233-40,405 62,1-19,210-10,-575-34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9.9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18,'4'3,"0"0,0-1,-1 1,1 1,-1-1,0 0,0 1,0 0,-1 0,1-1,-1 2,0-1,0 0,0 0,-1 1,0-1,1 0,-2 1,1 0,0-1,-1 1,0-1,0 5,4 46,-3 1,-2 0,-3-1,-2 1,-9 33,-7 70,22-158,-1 0,1 1,0-1,0 0,0 1,0-1,0 0,0 0,0 1,0-1,0 0,1 0,-1 1,0-1,1 0,-1 0,1 0,-1 0,1 1,0-1,0 0,-1 0,1 0,0 0,0-1,0 1,0 0,0 0,0 0,0-1,0 1,0-1,0 1,1-1,-1 1,0-1,0 1,0-1,1 0,-1 0,0 0,1 0,-1 0,0 0,0 0,1 0,-1 0,0-1,0 1,1-1,78-26,-48 14,447-115,-195 12,-210 93,0 4,2 4,0 2,1 4,0 4,0 2,0 4,48 8,155 39,-242-34,-34-11,0-1,0 1,0-1,0 0,0 0,1 0,-1 0,1-1,-1 0,1 0,-1 0,1 0,0-1,0 0,-1 0,1 0,0 0,0-1,-1 0,1 0,-1 0,1-1,-1 1,1-1,-1 0,0 0,0-1,0 1,0-1,0 0,0 0,-1-1,10-17,-2-2,-1 0,0 0,-2-1,-1 0,0 0,-2-1,-1 1,0-17,14-62,-14 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3.15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1,'78'19,"190"-5,39 37,-32-40,-165-14,-100 4,22-3,-38-15,-13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9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0 454,'10'6,"0"0,1-1,0 0,-1-1,1 0,1-1,-1 0,0 0,1-1,0-1,-1 0,1-1,0 0,-1-1,1 0,4-1,15 1,1130 0,-725 37,161-17,21 18,-132-18,-139-111,-70 114,33 32,-89-95,-133 17,-52 19,0 0,0 3,0 1,0 2,0 1,27 5,95 4,604-12,-523 21,22-7,92-28,38 30,-47-29,-301 13,0 2,0 2,-1 1,0 2,29 9,311 24,-200-10,35 9,96 40,-286-69,2-2,-1 0,0-2,1-1,0-1,0-2,0-1,0-1,0-1,6-2,152-16,179-36,-39 38,480 19,-804-1,-1 0,1-1,-1 1,1 0,-1-1,1 0,-1 1,1-1,-1 0,0 0,1-1,-1 1,0 0,0-1,0 0,0 1,0-1,0 0,-1 0,1 0,0 0,-1 0,0 0,1 0,-1-1,0 1,0 0,0-1,-1 1,1-1,0 1,-1-1,0 1,0-1,1 1,-1-1,-1-1,-10-109,7 94,-6-92,-22-76,-17 21,44 162,0 0,-1 1,0-1,0 1,0 0,0 1,0 0,0 0,-1 0,1 0,-1 1,1 0,-1 1,0 0,1-1,-1 2,1-1,-1 1,0 0,1 1,0-1,-4 3,3-3,-220 64,-119-20,275-46,-37 2,0-5,1-5,-87-20,-93-36,284 63,-1 1,1-1,-1 1,1-1,-1 1,0 1,1-1,-1 0,0 1,0 0,0 0,1 0,-1 0,0 0,0 1,1 0,-1 0,0 0,1 0,-1 0,1 1,-1 0,1-1,0 1,-1 1,1-1,0 0,1 1,-1-1,0 1,1 0,-1 0,1 0,0 0,0 1,0-1,1 0,-1 1,1-1,-1 1,1 2,-23 280,6-75,5-133,10-65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7.0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1166 115,'-54'-44,"39"35,0 0,-1 0,0 2,0 0,-1 0,1 2,-2 0,1 1,0 1,-1 0,0 2,1 0,-1 1,-4 0,-219 6,223 1,0 0,0 1,1 1,0 1,1 0,0 1,1 1,0 0,1 1,0 1,-7 9,-50 43,-59 18,106-72,1 1,0 1,1 1,1 2,0 0,1 0,-8 12,24-24,0 1,1 0,-1 0,1 0,1 1,-1-1,1 1,0-1,0 1,1 0,0 0,0 0,1 0,0 0,0-1,1 1,-1 0,1 0,1 0,0 0,0-1,0 1,0-1,1 1,0-1,1 0,-1 0,4 3,136 146,-119-143,1 0,0-2,1-1,0 0,0-3,1 0,0-1,0-2,0 0,1-2,-1-2,0 0,0-1,1-2,-2-1,17-5,63-3,470 0,-140-41,-17 73,-39-2,-364-17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9.65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76,'87'-20,"67"-4,1 7,115 2,260 18,-227 34,204-38,-181-18,316 20,-320 37,-99-19,249 17,144-37,-380 20,209-19,-206 19,910-19,-781 38,-163-39,-187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1.7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19,'509'-18,"-2"37,10-19,-330 40,-10-5,50 18,112-45,414 53,-318-55,-416-6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8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7218 0,'-1'168,"-1"-165,0 1,0-1,-1 0,0 0,1 0,-1-1,0 1,0-1,0 1,0-1,-1 0,1 0,-1 0,1-1,-1 1,0-1,1 0,-1 0,0 0,0 0,0-1,0 0,0 0,0 0,0 0,0 0,1-1,-1 0,0 1,0-2,0 1,1 0,-1-1,1 1,-1-1,1 0,-2-2,-33-3,-264 5,86 21,-26 25,59-2,-372 34,441-74,-1-4,1-6,0-5,0-5,-177-18,-203 17,107-33,-274 53,250 35,-374 52,62-5,578-75,-307-4,120-94,143 44,81 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1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1,'217'39,"647"72,-357-73,-456-37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40.99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1,'127'42,"-86"-34,0-2,-1-2,2-2,-1-1,31-5,38 2,705 57,-470-75,1342 21,-1643 9,-32-2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2.04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0,'41'34,"0"-6,2-3,1-2,0-1,2-2,0-3,1-1,1-3,39 6,129 23,2-11,1-8,155-8,-147-17,0-11,-1-9,-2-11,84-27,93-22,-356 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3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1,'0'3,"10"1,31 3,40 4,32 2,28 0,15-3,4-2,-8-4,-9-1,-15-3,-9 0,-12 0,-19-4,-17-1,-18-2,-15-1,-13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1.4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1,'1'342,"-2"-338,0 0,0 0,1 0,-1 0,1 0,0 1,0-1,1 0,-1 0,1 0,0 0,0 0,0 0,1 0,-1 0,1-1,0 1,0 0,0-1,1 1,-1-1,1 0,0 0,0 0,0 0,0-1,0 1,1-1,-1 0,1 1,0-2,-1 1,1 0,0-1,0 0,0 0,0 0,0 0,0 0,0-1,3 0,126-31,117-11,134 85,-102-3,170-23,-233 47,-180-57,-18-2,1-1,0 0,0-2,0-1,0 0,-1-2,1 0,12-4,7-13,-21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2.54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26,'121'46,"-43"-37,0-4,0-3,0-4,18-4,-1 1,822-43,-763 32,1 7,0 7,107 14,237 25,-189-14,162-14,-301-19,-151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8.13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524 966,'244'20,"1117"-2,183-4,-1368-8,0-8,172-24,128-4,-467 27,-1-1,0 0,0-1,-1 0,1 0,-1 0,-1-1,1 0,-1 0,1-1,-2 0,1 0,-1 0,0-1,-1 1,0-1,0-1,0 1,-1 0,-1-1,1 1,-1-1,-1 0,0 0,0 0,0 0,-1 0,-1 0,8-21,38-106,-35 113,-1 0,-1-1,-1-1,-1 1,-1-1,-1 0,-1 0,-1-6,-1 27,0-1,0 1,-1 0,1-1,-1 0,0 1,0-1,-1 1,0-1,1 1,-1 0,-1-1,1 1,-1 0,1 0,-1 0,-1 0,1 0,0 0,-1 0,0 1,0-1,0 1,0 0,0 0,-1 0,0 0,1 1,-1-1,0 1,0 0,0 0,-1 0,1 1,0 0,-1-1,-76-8,-1 2,0 4,-82 8,24-2,-630-2,542-20,-143 21,126-74,141 60,-1 4,0 6,-65 6,10 0,84-3,-68 1,0-6,-85-17,-183 10,269-23,-86-5,-89 42,297 0,1 1,-1 2,1 0,1 0,-1 2,1 1,0 0,1 1,-1 1,0 2,-174 52,185-61,4-3,-1 1,1 0,0 0,0 0,0 0,0 0,0 1,0-1,1 1,-1 0,0 1,1-1,0 0,-1 1,1 0,0 0,0 0,1 0,-1 0,1 1,-1-1,1 1,0 0,0-1,1 1,-1 0,1 0,0 0,0 0,0 0,0 4,2 37,2 1,2-1,1 0,3 0,2 0,3 4,-9-24,-2 1,-1 0,0 0,-2 0,-2 0,0 0,-1 0,-2 0,0-1,-9 22,13-45,-1 0,1 0,0 1,0-1,0 0,0 1,0-1,1 1,-1-1,1 1,-1-1,1 1,0 0,0-1,0 1,0-1,1 1,-1 0,1-1,-1 1,1-1,0 1,0-1,0 0,0 1,1-1,-1 0,1 0,-1 0,1 0,0 0,-1 0,1 0,0 0,0-1,1 1,-1-1,0 0,0 0,1 1,-1-1,1-1,-1 1,1 0,-1-1,1 1,-1-1,1 0,-1 1,1-1,0-1,328-2,-328 3,-1 1,1-1,-1 0,1-1,0 1,-1 0,1-1,-1 0,1 1,-1-1,1 0,-1 0,1 0,-1-1,0 1,0 0,0-1,0 0,0 1,0-1,0 0,0 0,-1 0,1 0,-1-1,1 1,-1 0,1-2,4-10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4.03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0,'17'332,"-1"-131,-12 12,-5-263,-1 30,1-1,1 1,1 0,1 0,0 0,2 0,0 0,1 0,1 1,9-19,-12 32,0-1,0 0,1 1,0-1,0 1,1 0,0 1,0-1,0 1,1 0,-1 0,1 1,0-1,1 1,-1 1,1-1,0 1,0 0,0 1,0 0,0 0,0 0,1 1,-1 0,0 0,1 1,-1 0,1 0,-1 1,2 0,-2 5,0-1,-1 1,0 0,0 1,0-1,-1 1,0 0,0 1,-1-1,0 1,0 0,-1 0,1 0,-2 0,0 1,0-1,0 1,-1 0,0-1,-1 1,0 0,0-1,-1 1,0 0,0-1,-3 6,4-4,3 78,8-83,-4-9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5.29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140 29,'-3'-2,"1"0,0 0,-1 1,1-1,-1 1,0-1,0 1,1 0,-1 0,0 0,0 0,0 1,0-1,0 1,0 0,0 0,0 0,0 0,0 0,0 1,0-1,0 1,-1 0,-2 4,0 0,1 0,-1 1,1 0,0 0,0 1,1-1,0 1,0 0,0 0,1 0,0 0,1 1,-1-1,2 1,-1 0,1 0,0 0,0-1,1 1,0 0,1 0,0 0,0 0,0 0,1-1,1 4,-3-4,1 0,-1 0,1 0,0 0,0 0,1 0,0 0,1 0,-1-1,1 1,0-1,1 0,0 0,0 0,0 0,0-1,1 1,0-1,0 0,1-1,-1 1,1-1,0 0,0 0,0-1,1 0,-1 0,1-1,0 1,0-1,-1-1,1 1,0-1,1-1,-1 1,3-1,-3 0,0 0,0 0,0 0,-1-1,1 0,0 0,0-1,0 0,-1 0,1 0,-1-1,0 0,0-1,0 1,0-1,0 0,-1 0,0-1,0 0,0 0,0 0,-1 0,0-1,0 0,0 0,-1 0,1-1,0 1,0 0,0 0,-1 0,0 0,0-1,0 0,-1 1,0-1,-1 0,1 0,-1 0,0 0,-1 0,0 0,0 0,0 0,-1 0,0 0,-1 0,1 1,-1-1,-1 0,1 1,-1-1,0 1,-1 0,1 0,-1 0,0 0,-1 1,1-1,-1 1,0 1,-1-1,1 1,-1-1,0 1,0 1,0-1,0 1,-2 0,-92-34,86 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7.79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98 3,'-5'1,"0"0,0 0,1 1,-1 0,0 0,0 0,1 0,0 1,-1 0,1-1,0 2,0-1,0 0,1 1,0 0,-1 0,1 0,0 0,1 0,-1 1,1-1,0 1,0 0,0-1,1 1,-1 0,1 0,0 0,1 0,-1 0,1 0,0 1,0-1,1 0,0 0,-1 0,2 0,-1 0,1 0,-1-1,1 1,1 0,-1-1,0 1,1-1,0 0,0 0,1 0,-1 0,1-1,0 1,-1-1,2 0,-1 0,0-1,0 1,1-1,-2 1,1 0,-1 0,1-1,-1 1,1-1,0 0,0 0,0 0,0-1,0 0,0 1,0-1,0-1,1 1,-1-1,0 1,1-1,-1 0,0-1,1 1,-1-1,0 0,0 0,0 0,0-1,0 1,0-1,0 0,0 0,0 0,-1-1,1 1,-1-1,0 0,0 0,0 0,0 0,0-1,-1 1,1-1,-1 0,0 1,0-1,-1 0,1 0,0-2,-1 0,1 1,-1-1,0 0,0 0,-1 0,0 0,0 0,0 0,-1 0,1 0,-2 1,1-1,0 0,-1 1,0-1,-1 1,1-1,-1 1,0 0,0 0,-1 0,0 0,1 1,-1 0,-1-1,1 1,-1 1,0-1,1 1,-1 0,-1 0,1 0,0 1,-1-1,1 1,-1 1,0-1,0 1,-2 0,-9-1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9.1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0,'3'0,"4"0,4 0,1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10.3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0 186,'33'259,"-28"-31,-24-701,70 344,-49 125,1 1,-1 0,1 0,-1-1,1 2,0-1,0 0,0 0,1 1,-1 0,1 0,-1 0,1 0,0 0,0 1,0-1,-1 1,1 0,1 1,-1-1,0 1,0-1,0 1,0 0,0 1,0-1,0 1,0 0,0 0,0 0,3 1,13 10,-1 0,0 2,0 0,-2 1,0 1,-1 0,0 1,-1 1,-1 0,9 18,-21-34,0 0,-1 0,0 0,1 0,-1 0,0 0,0 1,0-1,0 0,-1 0,1 1,0-1,-1 1,0-1,0 0,1 1,-2-1,1 1,0-1,0 0,-1 1,1-1,-1 0,0 1,1-1,-1 0,0 0,-1 1,1-1,0 0,-1 0,1 0,-1-1,1 1,-1 0,0 0,0-1,0 1,0-1,0 0,0 0,0 0,0 0,0 0,-1 0,1 0,0-1,-1 1,1-1,0 1,-1-1,1 0,-1 0,-1 0,-3 1,-1 0,1 0,-1-1,1 0,-1 0,1-1,0 1,-1-2,1 1,0-1,0 0,-1-1,2 1,-1-1,0-1,1 0,-1 1,1-2,0 1,0-1,1 0,0 0,-1 0,0-3,-11-11</inkml:trace>
  <inkml:trace contextRef="#ctx0" brushRef="#br0" timeOffset="919.481">501 223,'-17'71,"18"-64,0-1,0 1,1-1,0 1,0-1,1 1,-1-1,1 0,1 0,-1-1,1 1,0-1,1 0,-1 0,1 0,0 0,0-1,0 0,1 0,-1 0,1-1,0 1,0-2,1 1,-1-1,0 1,1-2,-1 1,1-1,0 0,-1 0,1-1,0 0,0 0,-1-1,2 0,15 1,-8 1,-1-1,1-1,-1 0,1 0,-1-1,1-1,-1-1,0 0,0-1,-1 0,0-1,3-2,-15 8,0-1,0 1,1-1,-1 0,0 0,0 1,0-1,0 0,0 0,0 0,0 0,0 0,0 0,0-1,-1 1,1 0,0 0,-1-1,1 1,-1 0,1-1,-1 1,0 0,0-1,1 1,-1 0,0-1,0 1,0-1,0 1,-1 0,1-1,0 1,-1 0,1-1,-1 1,1 0,-1-1,1 1,-1 0,0 0,0 0,0 0,0 0,0 0,0 0,0 0,0 0,0 0,0 0,0 0,0 1,-1-1,0 0,-76-35,71 34,-147-14,138 16</inkml:trace>
  <inkml:trace contextRef="#ctx0" brushRef="#br0" timeOffset="1875.8">1186 1,'-5'2,"0"1,0 0,0 0,0 0,0 1,0-1,1 1,0 1,0-1,0 0,0 1,0 0,1 0,0 0,0 0,1 1,-1-1,1 1,0-1,1 1,0 0,-1-1,2 1,-1 0,1 0,0 0,0 0,0 0,-1 3,-28 243,29-252,0-1,-1 1,1-1,-1 1,1 0,-1-1,1 1,-1 0,0-1,1 1,-1 0,1 0,-1 0,1 0,-1-1,0 1,1 0,-1 0,0 0,1 0,-1 0,1 0,-1 0,0 1,1-1,-1 0,1 0,-1 0,0 1,1-1,-1 0,1 1,-1-1,1 0,-1 1,1-1,-1 1,1-1,0 0,-1 1,1-1,-1 1,1 0,0-1,0 1,-1-1,1 1,0-1,0 1,0 0,0-1,-1 1,1-1,0 1,0 0,0-1,0 1,1 0,-1-1,0 1,0-1,0 1,0 0,1-1,-1 1,0-1,0 1,1-1,-1 1,1 0,-34-49,19 26,-57-25,70 46,-1 1,0 0,1-1,-1 1,0 0,0 0,1 0,-1 0,0 1,1-1,-1 0,0 1,1-1,-1 1,1 0,-1-1,1 1,-1 0,1 0,-1 0,1 0,0 0,-1 0,1 0,0 1,0-1,0 0,0 1,0-1,0 1,0-1,1 1,-1-1,1 1,-1-1,1 1,-1 0,1-1,0 1,0 0,0 0,0-1,0 1,0 0,0-1,1 3,-2 4,2-1,-1 1,1 0,0 0,1 0,-1 0,2-1,-1 1,1-1,0 0,1 1,-1-1,1-1,1 1,-1-1,1 1,1-1,-1-1,1 1,0-1,0 0,0 0,1-1,-1 0,1 0,1 0,-1-1,0 0,1 0,-1-1,1 0,0-1,0 1,-1-2,1 1,0-1,0 0,0 0,0-1,0 0,0-1,-1 0,1 0,-1 0,1-1,-1 0,0-1,0 0,0 0,0 0,-1-1,0 0,2-1,0-5</inkml:trace>
  <inkml:trace contextRef="#ctx0" brushRef="#br0" timeOffset="2807.171">1317 334,'4'123,"-3"-123,0 1,1 0,-1-1,1 1,-1-1,1 1,-1-1,1 0,-1 0,1 0,0 0,-1 0,1 0,-1 0,1 0,-1-1,1 1,-1 0,1-1,-1 1,1-1,-1 0,0 0,1 1,-1-1,0 0,0 0,1 0,-1 0,0 0,0-1,0 1,0 0,0 0,-1-1,1 1,0 0,-1-1,1 1,-1-1,1 1,-1-2,2 2,39-56,-34 45,0 1,1 0,0 0,0 0,1 1,1 1,0 0,0 0,1 1,0 0,0 0,10-3,99-27,-117 41,0 0,-1 0,1 0,-1 1,0-1,0 0,0 1,-1-1,1 1,-1 0,1 0,-1-1,-1 1,1 0,0 0,-1 0,0 0,0 0,0 0,0 0,-1 0,1 0,-1 0,-1 1,2 5,-18 145,17-155,1 1,-1-1,1 1,-1 0,1-1,-1 1,1-1,0 1,-1 0,1 0,0-1,0 1,0 0,0-1,-1 1,1 0,0 0,0-1,0 1,0 0,1 0,-1-1,0 1,0 0,0 0,0-1,1 1,-1 0,0-1,1 1,-1 0,1-1,-1 1,1-1,-1 1,1-1,-1 1,1-1,-1 1,1-1,0 1,-1-1,1 0,0 1,-1-1,1 0,0 1,-1-1,1 0,0 0,0 0,-1 0,1 0,0 0,0 0,-1 0,8-7</inkml:trace>
  <inkml:trace contextRef="#ctx0" brushRef="#br0" timeOffset="3118.21">1836 427,'3'0,"1"-3,3-1,1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18.667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8.32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93 1,'46'219,"-37"122,-9-326</inkml:trace>
  <inkml:trace contextRef="#ctx0" brushRef="#br0" timeOffset="467.275">0 501,'361'-11,"-309"6,-29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6.2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259 1,'0'15,"-2"74,4 1,4 0,4-1,17 69,-28-159,1 1,-1 0,1 0,-1 0,1 0,0 0,-1 0,1 0,-1 0,1 0,-1 0,1 1,-1-1,1 0,-1 0,1 0,-1 0,1 1,0-1,-1 0,1 0,-1 1,1-1,-15-21,10 14,0 0,0 1,0-1,-1 1,0 1,0-1,-1 1,1 0,-1 0,0 1,-1 0,1 0,-1 1,1 0,-1 0,0 1,0 0,-1 0,1 1,0 0,0 0,-1 1,1 0,0 1,-1 0,1 0,-6 2,9-1,1 1,-1 0,1 1,-1-1,1 1,0-1,0 1,1 1,-1-1,1 0,0 1,0 0,0-1,1 1,0 0,0 1,0-1,0 0,1 0,0 1,0-1,1 1,-1-1,1 1,0-1,1 1,-1-1,1 1,0-1,0 0,1 1,0-1,0 0,0 0,0 0,1 0,0 0,0-1,0 1,1-1,-1 0,1 0,0 0,0 0,1-1,1 2,4 6,1-1,0 1,1-2,0 1,0-2,1 0,0 0,0-1,1-1,0 0,0-1,1 0,-1-2,1 1,0-2,0 0,0 0,0-2,0 0,4-1,-14 0,1-1,0 0,-1-1,1 1,-1-1,0 0,0 0,0-1,0 0,-1 1,1-2,-1 1,0 0,0-1,0 0,-1 0,0 0,0 0,0 0,-1-1,1 1,-1-1,-1 0,1 0,-1 1,0-1,0 0,-1 0,1-2,0-15</inkml:trace>
  <inkml:trace contextRef="#ctx0" brushRef="#br0" timeOffset="831.656">555 298,'33'117,"8"85,-41-203,0 0,0 0,1 0,-1 0,0 1,1-1,-1 0,0 0,1 1,-1-1,1 0,-1 1,1-1,-1 0,1 1,0-1,-1 1,1-1,0 1,-1-1,1 1,0-1,0 1,-1 0,1-1,0 1,0 0,0 0,0 0,-1-1,1 1,0 0,0 0,0 0,0 0,-1 1,1-1,0 0,0 0,0 0,0 1,-1-1,1 0,0 1,0-1,-1 1,1-1,0 1,-1-1,1 1,0-1,-1 1,1 0,-1-1,1 1,-1 0,1-1,-1 1,0 0,1 0,-1 0,0-1,0 1,1 0,-1 0,0 0,0 0,0-1,0 2,35-62,-34 53,1 0,0 1,1-1,-1 1,1-1,1 1,-1 0,1 0,0 1,0-1,1 1,0 0,0 0,0 0,0 1,1 0,0 0,0 0,0 1,0 0,0 0,1 0,-1 1,1 0,0 0,-1 1,1 0,0 0,0 0,0 1,0 0,0 0,0 1,0 0,0 0,-1 1,1 0,0 0,-1 0,1 1,-1 0,0 0,3 2,-3 3,0-1,0 1,-1 0,0 1,0-1,-1 1,0 0,-1 0,0 0,0 0,-1 1,0-1,-1 1,0-1,0 1,-1 0,0 0,-1 4,2 15,-1-30,0 1,0-1,1 1,-1-1,0 0,0 1,1-1,-1 1,0-1,1 0,-1 1,0-1,1 1,-1-1,1 1,-1 0,1-1,-1 1,1-1,-1 1,1 0,0 0,-1-1,1 1,-1 0,1 0,0-1,-1 1,1 0,0 0,-1 0,1 0,0 0,-1 0,1 0,0 0,-1 1,1-1,0 0,-1 0,1 0,-1 1,1-1,0 0,-1 1,1-1,-1 0,1 1,-1-1,1 1,-1-1,0 1,1-1,-1 1,1-1,-1 1,0-1,1 1,-1 0,0-1,0 1,0 0,1-1,-1 1,0-1,0 1,0 0,0 0,14-16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09.93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0"/>
      <inkml:brushProperty name="anchorY" value="0"/>
      <inkml:brushProperty name="scaleFactor" value="0.5"/>
    </inkml:brush>
  </inkml:definitions>
  <inkml:trace contextRef="#ctx0" brushRef="#br0">1 19,'0'0,"6"-3,14-1,10 0,6 1,4 1,2 0,3 1,3 1,11 0,5 0,6 0,3 0,-1 1,-8-1,-6 0,-12 0,-10 0,-7 0,-2 0,-4 0,-2 0,-1 0,-1 0,-1 0,0 0,1 0,-1 0,0 0,0 0,1 0,-5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1.419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2360.93628"/>
      <inkml:brushProperty name="anchorY" value="-1251.78162"/>
      <inkml:brushProperty name="scaleFactor" value="0.5"/>
    </inkml:brush>
  </inkml:definitions>
  <inkml:trace contextRef="#ctx0" brushRef="#br0">0 77,'0'0,"3"0,9 0,10 0,8 0,5 0,3 0,-3 0,5 0,-4-3,-4-5,-1 0,-3 1,-6-2,0-2,-1 1,-1-1,-5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7.42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4073.18823"/>
      <inkml:brushProperty name="anchorY" value="-2444.63208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5897.02393"/>
      <inkml:brushProperty name="anchorY" value="-3788.94434"/>
      <inkml:brushProperty name="scaleFactor" value="0.5"/>
    </inkml:brush>
  </inkml:definitions>
  <inkml:trace contextRef="#ctx0" brushRef="#br0">1 0,'0'0,"3"0,5 0,3 0,7 4,3 0,1 0,0-1,-1 3,4 3,-1-1,2-1,0-1,3-3,-3 3,0-1,1-1,-2-1,-1-1,-2-1,-1 0,-1-1,-1 0,-1-1,0 1,1 0,-1 0,-4 0</inkml:trace>
  <inkml:trace contextRef="#ctx0" brushRef="#br1" timeOffset="1021.081">575 75,'0'0,"3"0,5 0,4 3,2 1,7 4,1-1,0-1,4-2,4 3,2-1,-2-2,2-1,1 0,-2-2,0-1,-2 0,1 0,-3 0,-1 0,0-1,-1 1,-1 0,-2 0,-6-4,0 1,-4-5,-5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44.5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1 187,'169'-44,"-56"6,110 2,1 9,154 5,-162 10,-129 6,1 5,0 3,-1 4,28 8,71 7,1-8,187-12,-208-2,1829 1,-1500 47,-192-9,645 5,-647-41,-282-2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54.3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1 222,'144'-1,"176"2,129 23,-290-16,2-7,139-18,-26 1,1084-41,144 21,-353 22,-30 9,-631-20,-287 4,1 9,191 13,-156 1,268-17,271-3,-661 6,1 5,0 5,0 5,79 13,-192-15,265 35,1-11,26-12,231 2,-510-15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0.2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0 298,'47'-15,"368"11,136 4,-96-75,-129 57,-64 4,-90 8,70-14,90-6,-58-43,-241 58,1 2,0 1,1 2,0 1,-1 1,27 2,-11-1,587 1,-432 17,-6 9,8 27,-193-49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5.6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4549 761,'-663'0,"459"19,-231 37,-243-57,457 20,213-19,-356 25,36-3,59 0,-99-36,203 13,109 3,1-2,-1-3,1-2,-52-12,-146-20,56-5,130 25,92-16,-13 17,-1 0,-1-1,0-1,-1 0,-1 0,-1 0,0-1,-2 0,0-1,-1 1,-1-1,-1 0,-1 0,0 1,-1-1,-2 0,-1-8,6-103,-3 128,1 1,0-1,0 1,0-1,0 1,0 0,0-1,1 1,-1 0,1 0,0 0,0 0,-1 0,1 0,0 1,1-1,-1 1,0-1,0 1,1 0,-1 0,0 0,1 0,-1 0,1 0,0 1,-1-1,1 1,-1 0,1 0,0 0,-1 0,1 0,0 1,-1-1,1 1,1 0,103 22,-104-22,31 9,1-1,0-2,0-1,1-2,-1-2,25-1,317 17,233-18,-432-23,71-29,-13 33,98 5,-32-9,-71-29,32 27,-36-15,42 2,-36 10,102 26,-188 22,21 17,-160-38,0 1,0-1,0 2,0-1,1 1,-1 1,0 0,-1 0,1 0,0 1,-1 0,1 0,-1 1,0 0,0 0,0 1,-1 0,1 0,-1 0,-1 1,1 0,-1 0,0 1,0-1,-1 1,1 0,-2 0,1 1,-1-1,0 1,-1 0,0 0,0 0,-4 345,-1-340,-1-1,0 1,-1 0,0-1,-1 0,-1-1,0 1,0-1,-1 0,0-1,-1 0,0 0,-1-1,0 0,-1-1,0 0,0-1,0 0,-1 0,0-1,0-1,-1 0,1-1,-1 0,-4 0,1 3,-128 24,132-28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5.94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1 592,'24'0,"89"2,0-6,-1-4,106-22,372-65,-402 73,1 8,0 9,73 11,-5-3,66 8,-121 21,62-5,-238-26,0-1,-1-1,1-2,-1 0,1-2,-1-1,0-1,-1-1,11-5,82-23,-76 32,-37 4,-1 1,1 0,-1-1,1 0,0 0,-1 0,1-1,-1 1,1-1,-1 1,0-1,1-1,-1 1,0 0,1-1,-1 1,0-1,0 0,0 0,0 0,-1-1,1 1,-1 0,1-1,-1 0,0 0,0 0,0 0,0 0,1-3,-3-285,0 239,0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0.02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1,'132'63,"-79"-45,1-3,1-1,0-3,0-3,1-2,0-2,0-3,0-2,0-2,55-12,317-16,-202 14,50 17,-250-10,-18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6.6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0 359,'158'-324,"-158"322,1 0,0 0,-1 0,1 1,0-1,0 0,0 1,0-1,0 1,0-1,0 1,0-1,1 1,-1 0,1 0,-1 0,1 0,-1 0,1 0,-1 0,1 0,0 0,0 1,-1-1,1 1,0-1,0 1,0 0,0 0,0 0,-1 0,1 0,0 0,0 0,0 1,0-1,-1 1,1-1,0 1,0 0,-1-1,2 2,70 53,-61-45,257 269,-48-72,-163-160,-42-38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5.26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225 168,'-8'1,"0"0,1 0,-1 1,1 0,-1 1,1-1,0 1,0 1,0-1,0 1,1 1,0-1,0 1,0 0,0 0,1 1,0 0,0 0,0 0,1 0,0 1,0 0,-2 4,-61 176,64-173,1 1,0 0,1 0,1 0,0 0,1 0,1-1,0 1,1 0,1-1,0 1,1-1,0 0,1-1,1 1,0-1,1 0,0-1,1 0,0 0,1-1,1 0,-1-1,2 0,-1-1,1 0,1-1,0 0,13 6,131-3,-149-14,-1-1,0 0,0-1,0 1,0-2,-1 1,0 0,0-1,0 0,-1-1,0 1,0-1,0 0,-1 0,0-1,-1 1,2-6,1 2,11-24,-2 0,-1-2,-2 1,-2-2,-1 1,-2-1,-1-2,-7 23,-1-1,0 1,-1-1,-1 1,-1 0,0 0,-1 1,-1-1,-1 1,0 1,-1 0,0 0,-2 0,1 1,-2 1,0 0,0 0,-2 2,1-1,-1 2,-2-1,-2-2,0 1,-1 0,-1 2,0 0,0 2,-1 0,0 1,0 1,-17-2,9 0,-6 1,20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40.71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42 1,'7'99,"-5"-81,1 0,-2 0,0 1,-2-1,0 0,0 0,-2 0,0 0,-1-1,-6 14,3-9,1-1,0 1,1 0,2 0,0 1,1-1,2 1,0-1,1 1,2 2,-1-22,0 0,1 0,0 0,-1 0,1-1,0 1,0-1,1 1,-1-1,0 0,1-1,-1 1,1 0,0-1,-1 0,1 0,0 0,0 0,0-1,0 0,-1 1,1-1,0-1,0 1,0 0,0-1,0 0,-1 0,1 0,0 0,-1-1,1 0,-1 1,3-3,30-2,283 12,-69 44,37-37,175-9,223-4,-473-19,103 19,-299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6.72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397 96,'-243'4,"234"-1,0 0,1 0,-1 1,1 1,0-1,1 2,-1-1,1 1,0 0,0 0,0 1,1 0,0 0,1 0,-1 1,2 0,-1 0,1 0,0 0,0 1,1 0,1 0,-1 0,1 0,1 0,0 0,0 0,1 1,0-1,0 0,2 4,-4-5,1 1,0 0,0-1,1 1,0 0,1-1,0 1,0 0,1-1,0 1,1-1,-1 0,2 0,-1 0,1 0,0-1,1 1,0-1,0 0,0 0,1-1,0 1,0-1,1-1,0 1,0-1,0 0,0-1,1 0,1 1,203 76,-188-74,-2 2,1-1,0-1,0-1,1-1,0-1,-1-1,1-2,1 0,-1-1,2-2,-12-4,-1-2,0 1,-1-2,0 0,0 0,-1-1,0 0,0-1,-1-1,-1 1,0-1,-1-1,0 0,-1 0,0 0,-1-1,3-10,11-14,-12 21,0-1,-2 0,0 0,0 0,-2-1,0 1,-2-1,0 0,-1 0,0 0,-2 0,-2-14,-2 21,-1 0,0 1,-1-1,0 1,-1 1,0-1,0 2,-1-1,-1 1,1 0,-2 1,1 0,-1 1,0 0,-1 0,1 1,-1 1,0 0,-12-3,-146-4,111 14,43-2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9.98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93,'374'-11,"-167"-11,16 0,-168 12,1 3,-1 2,1 2,0 3,23 4,42-2,182-16,191 9,-278 46,58-6,69-36,-326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08.46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406 226,'-59'-42,"43"37,-1 1,1 1,-1 0,0 1,0 1,0 0,0 1,0 1,0 1,0 0,0 2,-2 0,9 0,1 1,0 0,0 1,1 0,-1 0,1 1,0 0,1 0,0 0,0 1,0 1,1-1,0 1,1 0,0 0,0 2,6-1,0 0,0 0,1 0,0 0,1 0,0-1,1 1,-1-1,2 0,0 0,0 0,0-1,1 0,0 0,1 0,0-1,0 0,1 0,-1 0,2-1,-1-1,0 1,1-1,7 2,8 6,1-2,0-1,0 0,1-2,0-1,1-1,0-2,0 0,0-2,0-1,26-2,139-20,-134 22,-38 1,-1-1,0-1,1 0,-1-2,0 0,0-2,0 0,0 0,14-7,-30 8,1 1,-1-1,0 0,0 0,0 0,0-1,-1 1,1-1,-1 1,0-1,0 0,0 0,-1 0,1 0,-1 0,0 0,0 0,0-1,-1 1,1 0,-1-1,0 1,0 0,-1 0,1-1,-1 1,0 0,0 0,-1 0,1 0,-1 0,0 0,0 0,0 0,0 1,-2-3,-244-251,237 245,0 0,0 1,-1 0,0 1,-1 0,-1 1,1 0,-1 1,-1 1,1 0,-1 1,0 1,-1 0,1 1,-1 0,0 2,-11-1,-145 10,165-1,0 0,0 0,1 0,0 1,0 0,1 0,0 1,0 0,0 0,1 0,0 0,1 0,0 1,0 0,1 0,0-1,1 1,0 0,0 1,1-1,0 0,0 0,1 0,1 0,1 8,-3-10,3 10,1 0,0-1,1 1,0-1,2 0,0 0,0-1,2 0,0-1,0 1,2-2,-1 1,2-2,0 1,0-1,1-1,1-1,2 2,10 12,-17-14,-1-1,2 0,-1 0,1-1,1 0,-1-1,1-1,0 1,1-1,0-1,-1 0,2-1,-1-1,0 1,1-2,0 0,-1 0,1-1,0-1,0 0,0-1,-1 0,1-1,0 0,-1-1,1-1,-1 0,0-1,0 0,-1 0,1-1,-1-1,-1 0,1 0,-1-1,0-1,2-3,0-6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11.18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383 24,'-111'-19,"90"19,-1 1,1 1,0 1,-1 0,1 2,1 0,-1 1,1 2,0 0,-12 7,30-14,0 0,0 0,0 1,0-1,0 0,0 1,1 0,-1-1,1 1,-1 0,1 0,0-1,-1 1,1 0,0 0,0 1,1-1,-1 0,0 0,1 0,-1 1,1-1,0 0,-1 0,1 1,0-1,0 0,1 0,-1 1,1-1,-1 0,1 0,-1 1,1-1,0 0,0 0,0 0,0 0,1 0,60 85,-51-75,-8-8,14 21,1-2,2-1,0 0,1-1,1-1,1-1,0-2,2 0,0-1,0-1,2-2,10 4,-14-9,0-1,1 0,0-2,0-1,1-1,-1 0,1-2,18-2,-35-3,-1-1,1 0,-1 0,0 0,-1-1,1 0,-1-1,0 1,-1-1,0 0,0 0,0-1,-1 0,0 1,0-2,-1 1,0 0,-1 0,0-1,0 0,0 1,-1-1,-1 0,0-3,-1-4,-2 0,0 1,-1-1,-1 1,0-1,-1 1,0 1,-1-1,-1 1,-1 0,0 1,0 0,-1 0,-1 1,0 1,-1-1,0 2,-1 0,0 0,0 1,-1 1,-10-5,9 6,1 0,-1 1,0 1,-1 0,0 1,1 1,-1 0,0 1,0 1,-1 0,1 1,0 1,0 1,0 0,0 1,-7 2,1 9,18-7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33.76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1 186,'122'33,"-73"-26,-27-2,1-1,0-1,0-2,0 0,0-1,0-1,0-2,0 0,8-3,73-24,-91 25</inkml:trace>
  <inkml:trace contextRef="#ctx0" brushRef="#br0" timeOffset="858.026">334 1,'49'61,"196"185,-245-245,1-1,0 1,-1 0,1-1,0 1,-1-1,1 1,-1 0,1 0,-1-1,0 1,1 0,-1 0,0-1,1 1,-1 0,0 0,0 0,0 0,1-1,-1 1,0 0,0 0,-1 0,1 0,0 0,0-1,0 1,0 0,-1 0,1 0,0-1,-1 1,1 0,-1 0,1-1,-1 1,1 0,-1-1,1 1,-1 0,0-1,1 1,-1-1,0 1,0-1,1 0,-1 1,0-1,0 0,0 1,1-1,-1 0,0 0,0 0,0 1,-13 3</inkml:trace>
  <inkml:trace contextRef="#ctx0" brushRef="#br0" timeOffset="1749.445">594 315,'-6'4,"-9"3,-8 7,-6 5,-4 5,-1-1,0-2,3-1,3-4,12-11,10-6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49.06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0 463,'121'-43,"-71"26,-22 6,0 1,1 2,-1 1,2 1,-1 1,1 2,15 0,20 5,-48-2</inkml:trace>
  <inkml:trace contextRef="#ctx0" brushRef="#br0" timeOffset="874.05">241 0,'249'207,"-97"-110,-149-96,-1 0,1 0,0 1,-1-1,1 1,-1 0,0 0,0 0,0 0,0 0,0 0,0 0,0 1,-1-1,1 1,-1-1,1 1,-1 0,0 0,0-1,-1 1,1 0,0 0,-1 0,0 0,0 0,0 0,0 0,0 0,0 0,-1-1,1 1,-1 0,0 0,0 0,0-1,0 1,-1 0,1-1,-1 1,1-1,-3 2,-85 104,83-102,-155 155,149-149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58.66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0 335,'4'0,"6"0,6 0,5 0,3 3,7 1,1 3,2 0,-2 0,-1-3,-1-1,-4-1,-2-1,-3-1,-1 0,-1-1,-1 1,-3 0</inkml:trace>
  <inkml:trace contextRef="#ctx0" brushRef="#br0" timeOffset="1043.219">334 186,'51'39,"208"109,-257-147,0 0,-1 0,1 1,0-1,0 0,-1 1,1-1,-1 1,1-1,-1 1,0 0,1 0,-1 0,0 0,0 0,0 0,-1 0,1 0,0 0,-1 0,0 0,1 0,-1 0,0 1,0-1,0 0,0 0,0 0,-1 0,1 1,-1-1,1 0,-1 0,0 0,0 0,0 0,0 0,0 0,0-1,0 1,-1 0,1-1,-1 1,1 0,-1-1,0 0,0 1,1-1,-1 0,0 0,0 0,0 0,0-1,0 1,0 0,-1-1,1 1,-1-1,-81 59,74-53</inkml:trace>
  <inkml:trace contextRef="#ctx0" brushRef="#br0" timeOffset="2606.234">1150 279,'-1'40,"-1"-29,2 0,-1 0,1 1,1-1,0 0,0 0,1 0,1 0,0 0,0-1,1 1,0-1,1 0,3 4,113 125,-122-139,0 0,0 0,0 0,1 1,-1-1,0 0,0 0,0 1,0-1,0 0,1 1,-1-1,0 0,0 1,1 0,-1-1,0 1,1-1,-1 1,0 0,1-1,-1 1,1 0,-1-1,1 1,0 0,-1 0,1 0,0 0,-1-1,1 1,0 0,0 0,0 0,0 0,0 0,0 0,0 0,0-1,0 1,0 0,0 0,1 0,-1 0,0 0,1-1,-1 1,0 0,1 0,-1-1,1 1,-1 0,1 0,0-1,-1 1,1-1,0 1,-1 0,1-1,0 0,0 1,-1-1,1 1,0-1,0 0,0 1,-77-20,66 16,-9-2,0-1,1-1,0-1,0 0,1-1,0-1,0-1,1 0,-9-10,-2-57,26 60</inkml:trace>
  <inkml:trace contextRef="#ctx0" brushRef="#br0" timeOffset="3198.019">1038 75,'80'50,"-76"-47,1 0,-1 0,1-1,0 1,0-1,1 0,-1 0,0-1,1 1,-1-1,1-1,-1 1,1-1,-1 0,1 0,-1 0,1-1,0 0,-1 0,0 0,1-1,-1 0,0 0,0 0,0-1,0 1,0-1,-1 0,1-1,-1 1,0-1,0 0,0 0,0 0,-1 0,1-2,24-20,-12 18</inkml:trace>
  <inkml:trace contextRef="#ctx0" brushRef="#br0" timeOffset="3890.039">1465 1,'0'32,"-1"19,1 0,4 0,1 0,2-1,5 7,-12-53,1 0,1-1,-1 1,0-1,1 1,0-1,-1 1,1-1,1 0,-1 0,0 0,1 0,0-1,-1 1,1-1,0 1,0-1,1 0,-1 0,0 0,1-1,-1 1,1-1,-1 0,1 0,0 0,0 0,-1-1,1 1,0-1,0 0,-1 0,1 0,0-1,0 0,0 0,137-49,-120 40,-3 3,42-35,-61 32</inkml:trace>
  <inkml:trace contextRef="#ctx0" brushRef="#br0" timeOffset="4264.696">1687 223,'3'4,"5"3,3 4,4 7,-2 3,2 4,0 2,1-2,1 2,1 0,0-2,-3-2,0-5,0-6,0-4,1-4,2-3,-4-1</inkml:trace>
  <inkml:trace contextRef="#ctx0" brushRef="#br0" timeOffset="4825.965">2132 408,'-5'-3,"0"0,0-1,0 2,0-1,-1 1,1-1,-1 1,1 1,-1-1,0 1,0 0,0 0,0 1,1 0,-1 0,0 0,0 1,0 0,0 0,0 0,1 1,-1 0,0 0,1 0,0 1,-1 0,1 0,1 1,1 1,-1 0,1 0,0 0,0 0,0 0,0 1,1-1,0 1,1 0,-1 0,1-1,0 1,0 0,1 0,0 0,0 0,0 0,1 0,0 0,0 0,0 0,1 0,0-1,0 1,0-1,1 1,0-1,0 0,0 0,1 0,-1 0,1-1,0 1,1-1,-1 0,1-1,0 1,2 1,-3-2,0-1,0 0,1 0,-1 0,0-1,1 1,-1-1,1 0,-1 0,1-1,0 1,-1-1,1 0,0 0,-1-1,1 1,0-1,-1 0,1-1,-1 1,0-1,1 1,-1-1,0-1,0 1,0 0,0-1,0 0,-1 0,1 0,-1 0,0-1,0 0,0 1,-1-1,1-1,11-15</inkml:trace>
  <inkml:trace contextRef="#ctx0" brushRef="#br0" timeOffset="5108.89">2188 520,'0'3,"0"4,0 5,0 2,0 3,3 1,5-2,3-4,0-4</inkml:trace>
  <inkml:trace contextRef="#ctx0" brushRef="#br0" timeOffset="5512.691">2355 38,'0'3,"0"4,0 8,0 4,0 2,0 0,-3 3,-2 1,1-1,1-4</inkml:trace>
  <inkml:trace contextRef="#ctx0" brushRef="#br0" timeOffset="6124.285">2651 57,'-68'99,"57"-86,1 0,0 0,0 0,2 1,0 1,0-1,1 1,1 1,1-1,0 1,1 0,1 0,0 0,1 1,1-1,0 1,1-1,1 0,1 1,1 1,4-7,0 0,1-1,1 0,0 0,0-1,1 0,0-1,0 0,1 0,0-1,0-1,1 0,0 0,0-1,0-1,1 0,0-1,-1 0,10 1,10-9,-20-4</inkml:trace>
  <inkml:trace contextRef="#ctx0" brushRef="#br0" timeOffset="6699.236">2837 539,'272'-8,"-267"7,0 0,0-1,-1 1,1-1,-1 0,1 0,-1 0,0-1,0 1,0-1,0 0,0 0,-1-1,1 1,-1-1,0 0,0 0,0 0,-1 0,1 0,-1 0,0-1,0 1,-1-1,1 0,-1 1,0-1,0 0,-1 0,1 0,-1 0,0 1,0-1,-1 0,0 0,0 0,0 1,0-1,-1 0,1 1,-1-1,0 1,-1-1,1 1,-1 0,0 0,0 0,0 1,0-1,-1 1,1-1,-1 1,0 0,0 1,0-1,-2 0,-4 1,0 0,-1 0,1 1,-1 1,1 0,-1 0,1 1,-1 0,1 1,0 0,-1 0,1 1,0 1,0 0,1 0,-1 1,1 0,0 1,-6 4,13-5,0-1,1 1,-1 0,1 0,0 0,0 0,0 0,1 0,0 0,0 0,0 0,0 0,1 0,0 0,0-1,0 1,1 0,0 0,0-1,0 1,0-1,1 1,-1-1,1 0,0 0,1 0,-1 0,0-1,1 0,0 1,0-1,0 0,0-1,1 1,-1-1,3 1,15 20,44 36,-45-50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7.2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7.05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6.2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40 1,'1'83,"1"-27,-2 1,-2-1,-3 1,-2-1,-3 0,-7 18,16-70,1-4,1-1,0 1,0 0,-1 0,1 0,0 1,-1-1,1 0,0 0,0 0,-1 0,1 1,0-1,-1 0,1 1,0-1,-1 0,1 1,-1-1,1 1,-1-1,1 1,-1-1,1 1,-1-1,1 1,-1 0,0-1,1 1,-1 0,0-1,0 1,1 0,-1-1,0 1,0 0,0-1,0 1,0 0,0 0,0-1,0 1,0 0,0 0,0-1,-1 1,1 0,0-1,0 1,-1 0,1-1,0 1,-1-1,1 1,-1 0,1-1,-1 1,1-1,-1 1,1-1,40-31,91-40,-112 68</inkml:trace>
  <inkml:trace contextRef="#ctx0" brushRef="#br0" timeOffset="327.425">207 483,'0'6,"0"9,0 4,0 6,0 2,0-7,0-8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3.5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437 0,'-23'3,"0"1,0 1,0 1,1 1,0 1,0 1,1 1,0 1,1 0,0 2,0 0,2 1,0 1,0 1,2 1,0 0,-3 5,9-5,0 1,1 0,1 1,1-1,1 2,0-1,1 1,2 0,0 0,0 0,2 0,1 0,0 0,2 1,0-1,2 5,-4-21,6 22,0 0,1 0,2-1,0 0,2-1,0 0,2-1,1 0,1-1,0 0,2-1,7 6,-22-24,1 0,-1 0,0-1,1 1,0-1,0 1,0-1,0 0,0 0,0 0,0-1,1 1,-1-1,1 0,-1 0,1 0,-1 0,1 0,-1-1,1 0,0 0,-1 0,1 0,0 0,-1-1,1 1,0-1,-1 0,1 0,-1-1,0 1,1-1,-1 0,0 1,0-2,0 1,0 0,0 0,-1-1,1 0,-1 1,1-1,0-2,47-47,-29 27</inkml:trace>
  <inkml:trace contextRef="#ctx0" brushRef="#br0" timeOffset="668.085">530 279,'3'-1,"-1"1,1-1,0 1,0 0,0 0,0 0,-1 1,1-1,0 1,0 0,-1-1,1 1,0 0,-1 0,1 1,-1-1,1 1,-1-1,0 1,0 0,0 0,0 0,0 0,0 0,0 0,0 0,-1 1,1-1,-1 1,0-1,0 1,0-1,0 1,0 0,-1-1,1 1,-1 0,1 0,-1 0,0-1,0 1,0 0,-1 0,1 0,-1-1,0 1,1 0,-1-1,0 1,0 0,-1-1,1 1,-1-1,0 2,-45 38,44-41,0 1,-1-1,1 1,0 0,0 0,0 0,0 0,0 1,1-1,-1 1,1-1,-1 1,1 0,0 0,0 0,0 0,1 1,-1-1,1 0,-1 1,1-1,1 1,-1-1,0 1,1 0,-1-1,1 1,0 0,1-1,-1 1,0 0,1-1,0 1,0-1,0 1,0-1,1 0,-1 1,1-1,0 1,0 1,0-1,0 0,0-1,1 1,-1 0,1-1,0 1,0-1,0 0,1 0,-1 0,1-1,0 1,-1-1,1 0,0 0,1 0,-1 0,0-1,0 1,1-1,-1-1,5 2,0-10</inkml:trace>
  <inkml:trace contextRef="#ctx0" brushRef="#br0" timeOffset="1528.809">882 482,'-38'-4,"-36"16,66-5,0 0,0 1,0 0,1 1,1-1,-1 1,1 1,1-1,0 1,0 0,1 0,0 0,1 1,0 0,1-1,0 1,1 0,0 0,0 7,5-14,-1-1,1 1,0-1,0 1,0-1,0 0,1-1,0 1,-1-1,1 0,0 0,0 0,0 0,0-1,0 0,0 0,0-1,0 1,1-1,-1 0,0-1,0 1,0-1,1 0,-1 0,0-1,0 1,0-1,-1 0,1-1,0 1,-1-1,0 0,1 0,-1 0,1-1,41-71,-28 81,-15 0,-1-4</inkml:trace>
  <inkml:trace contextRef="#ctx0" brushRef="#br0" timeOffset="2013.163">882 56,'0'3,"0"4,0 5,0 6,0 3,0 1,0 3,0 1,3-4,2-6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8.9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1,'0'447,"2"-447,0 1,0-1,0 1,0-1,0 0,-1 0,1 0,0 0,0 0,0 0,0 0,0-1,0 1,-1-1,1 1,0-1,0 0,0 1,-1-1,1 0,-1 0,1-1,-1 1,1 0,-1 0,1-1,-1 1,0-1,0 1,0-1,0 1,0-1,0 0,0 1,-1-1,1 0,0 0,-1 0,0 0,1 0,-1-1,7-5,-4 2,0 0,0 0,1 0,-1 1,1-1,1 1,-1 0,1 0,0 1,0-1,0 1,1 0,0 1,-1-1,1 1,1 0,-1 1,0-1,1 1,-1 1,1-1,-1 1,1 0,0 0,-1 1,1 0,0 0,0 1,-1 0,1 0,-1 0,1 1,-1 0,1 0,-1 1,6 3,-5 0,1 0,-1 0,-1 1,1 0,-1 1,-1-1,1 1,-1 0,0 1,-1-1,0 1,-1 0,1 0,-2 0,1 0,-1 0,-1 1,0-1,0 1,-1-1,0 1,0-1,-1 1,-1-1,1 1,-4 7,4-14,-1-1,1 0,-1 0,0 0,0 0,0 0,0 0,0 0,0-1,-1 1,1-1,-1 0,1 0,-1 0,1 0,-1 0,1 0,-1 0,0-1,1 0,-1 1,0-1,0 0,1 0,-1 0,0-1,0 1,1-1,-1 1,1-1,-1 0,0 0,1 0,-1-1,1 1,0 0,0-1,-1 0,-87-69,86 67,-43-39,30 26</inkml:trace>
  <inkml:trace contextRef="#ctx0" brushRef="#br0" timeOffset="715.079">464 371,'3'4,"5"3,0 7,2 5,3 5,-1 5,3 4,3-1,-1 1,-2-3,1-2,-2-4,-5-2,-2-2,-4-7,-1-10,-2-8,0-3</inkml:trace>
  <inkml:trace contextRef="#ctx0" brushRef="#br0" timeOffset="1075.823">594 501,'3'0,"4"0,8-3,4-4,5-5,1 1,1 2,-6 2</inkml:trace>
  <inkml:trace contextRef="#ctx0" brushRef="#br0" timeOffset="1716.872">909 334,'6'0,"-1"0,1 0,-1 0,1 1,-1 0,0 0,1 0,-1 0,0 1,0 0,0 0,0 0,0 1,0 0,-1 0,1 0,-1 0,0 1,0 0,0 0,0 0,-1 0,0 0,0 1,0 0,0-1,1 5,-70 38,66-43,0 0,1-1,-1 1,1 0,0 0,0-1,1 1,-1-1,1 1,0-1,0 0,0 1,0-1,0 0,1 0,-1-1,1 1,0 0,0-1,0 0,0 1,0-1,3 1,-2 0,1 0,-1 0,1-1,-1 1,1-1,0 0,0 0,0-1,0 1,1-1,-1 0,0 0,1-1,-1 0,0 0,0 0,6-1,5-3</inkml:trace>
  <inkml:trace contextRef="#ctx0" brushRef="#br0" timeOffset="2391.412">1317 390,'18'71,"-18"-69,0-1,-1 0,1 0,0 1,0-1,0 0,0 0,0 1,0-1,0 0,0 1,0-1,1 0,-1 0,1 0,-1 1,1-1,-1 0,1 0,-1 0,1 0,0 0,0 0,0 0,0 0,-1 0,1 0,0 0,0-1,1 1,-1 0,0-1,0 1,0 0,0-1,1 0,-1 1,0-1,0 0,1 0,-1 1,0-1,0 0,1 0,-1 0,0-1,1 1,-1 0,0 0,0-1,1 1,0-1,59-49,-41 32,-18 14,1 1,-1 0,1 0,0 0,0 0,1 0,-1 0,1 1,-1 0,1-1,0 2,0-1,0 0,0 1,0-1,0 1,0 0,0 1,1-1,-1 1,0 0,0 0,1 0,-1 0,0 1,0-1,1 1,-1 0,0 1,0-1,0 1,0 0,0 0,-1 0,1 0,-1 1,1-1,-1 1,0 0,0 0,0 0,0 0,-1 1,1-1,-1 1,0 0,0 0,0-1,0 2,17 102,-17-90</inkml:trace>
  <inkml:trace contextRef="#ctx0" brushRef="#br0" timeOffset="2782.532">1780 631,'42'100,"-34"-81,-2-1,0 2,-1-1,-1 0,-1 1,-1 0,0 0,-2 0,0 0,-3 13,3-32,0-8</inkml:trace>
  <inkml:trace contextRef="#ctx0" brushRef="#br0" timeOffset="3110.29">1929 742,'3'0,"1"-3,6-1,2-4,1 1,3-2,0 0,2 2,-3-1,0 1,-3-2,-1 1,-1 2</inkml:trace>
  <inkml:trace contextRef="#ctx0" brushRef="#br0" timeOffset="3669.171">2188 409,'142'20,"-140"-15,1 0,-2 1,1-1,0 0,-1 0,0 1,-1-1,1 1,-1-1,0 1,0-1,0 1,-1-1,0 1,0-1,-1 0,1 0,-1 1,0-1,-1 0,1-1,-1 1,0 0,0-1,0 1,-1-1,1 0,-3 2,1 1,3-3,-1 0,1 0,0 0,0-1,0 2,1-1,0 0,-1 0,1 0,1 1,-1-1,1 1,-1-1,1 0,1 1,-1-1,1 0,-1 1,1-1,0 0,1 1,-1-1,1 0,0 0,0 0,0-1,0 1,1 0,0-1,-1 1,1-1,0 0,1 0,-1 0,1 0,-1-1,1 0,0 1,0-1,2 1,12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9.60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0,'51'74,"-21"-21,-1 2,-4 1,-1 1,-3 1,-3 1,-2 1,-2 7,-3-15,-2 1,-2 0,-3 0,-2 0,-2 1,-3-1,-2 1,-2-1,-3-1,-1 0,-4 0,-1 0,-47 113,62-164,1 0,-1 0,1 0,-1 0,0 0,1 0,-1 0,0 0,0 0,0 0,1-1,-1 1,0 0,0-1,0 1,0-1,0 1,-1-1,1 1,0-1,0 1,0-1,0 0,0 0,-1 0,1 0,0 0,0 0,0 0,-1 0,1 0,0 0,0-1,0 1,0 0,0-1,0 1,-1-1,1 0,0 1,0-1,0 0,-6-7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15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593 205,'-373'-18,"367"16,0 1,-1 0,1 1,-1-1,1 1,-1 1,1-1,-1 1,1 0,0 1,-1-1,1 1,0 0,0 1,0 0,0 0,1 0,-1 0,1 1,0 0,0 0,0 0,0 1,1 0,0 0,0 0,0 0,1 1,-1-1,1 1,0 0,1 0,-1 1,0 1,0 1,0-1,1 1,0-1,1 1,0-1,0 1,1 0,0 0,0-1,1 1,0 0,1-1,0 1,0-1,1 1,0-1,0 0,1 0,0 0,0-1,1 0,0 1,1-2,-1 1,1 0,0-1,1 0,0-1,0 0,0 0,0 0,1-1,0 0,0 0,0-1,0 0,0 0,9 1,251-37,-162 18,0 5,1 4,0 5,12 5,50-2,71-5,-238 3,1-1,-1 1,1-1,0 1,-1-1,1 0,-1 0,0 0,1 0,-1-1,0 1,0-1,0 1,0-1,0 0,0 0,0 0,0 0,-1 0,1 0,-1 0,1 0,-1-1,0 1,0-1,0 1,0-1,-1 1,1-1,-1 1,1-1,-1 0,0 1,0-1,0 0,0 1,-1-1,1 1,-1-1,0 0,1 1,-1-1,-59-97,40 82,0 0,-2 1,1 0,-2 2,0 1,-1 1,0 1,-1 1,-1 1,1 1,-1 2,-21-4,-5 1,34 5,-1 1,1 1,-1 0,0 2,0 0,0 1,0 1,0 0,0 2,0 0,0 2,-155 44,90-32,76-17,-1 0,0 0,1 1,-1 0,1 1,-1-1,1 2,-1-1,1 1,0 0,0 1,1 0,-1 0,1 1,-1 0,2 0,-1 1,0 0,1 0,0 0,1 1,-1 0,1 0,1 0,-1 0,1 1,1 0,-1 0,-1 6,5-2,0 1,0 0,1 0,1-1,0 1,0 0,2-1,-1 0,2 0,-1 0,2 0,0-1,0 0,1 0,0 0,1-1,0 0,0-1,1 0,1 0,-1-1,2 0,-1 0,1-1,0-1,0 0,1 0,-1-1,1-1,1 0,-1 0,0-2,1 1,0-2,0 1,306-2,-168-42,-77 12,-57 25,-1-1,0-1,-1-1,0 0,0-1,-1 0,0-1,0-1,-1-1,9-10,-21 21,1 0,-1 0,0 0,1 0,0 0,-1 1,1-1,-1 0,1 1,0-1,-1 1,1 0,0-1,0 1,-1 0,1 0,0 0,0 0,-1 1,1-1,0 0,-1 1,1-1,0 1,-1-1,1 1,0 0,-1 0,1 0,-1 0,0 0,1 0,-1 0,0 0,1 1,-1-1,0 0,0 1,0-1,0 1,-1-1,1 1,0-1,-1 1,1 0,-1-1,1 1,-1 0,0 0,1-1,-1 1,0 0,0 0,-1-1,1 1,0 0,0 0,-1-1,1 1,-1 0,0-1,1 1,-1-1,0 1,0-1,-1 2,-1 4,0 1,-1-1,0-1,0 1,-1 0,1-1,-1 0,-1 0,1-1,-1 1,0-1,0 0,-1-1,0 0,1 0,-1 0,-1-1,1 0,0 0,-1-1,0 1,1-2,-1 1,0-1,0-1,0 1,0-1,-1-1,-55 15,-206 20,20 0,84-47,59 9,92 6,0-1,0-1,0-1,1 0,-1-1,0 0,0-2,1 1,0-2,0 0,0 0,-8-6,10 1,0 0,1-1,1-1,0 0,0 0,1-1,1 0,0-1,1 0,0 0,1 0,-1-7,2 10,0 1,1-1,1 0,0 0,0 0,1-1,0 1,1 0,0-1,1 1,0-1,1 1,1-1,-1 1,2-1,0 1,0 0,1 0,0 1,1-1,0 1,1 0,0 0,0 1,1-1,0 1,1 1,0 0,0 0,4-2,14-10,-2 1,1 0,1 2,1 0,0 2,1 2,26-10,103-8,204 33,-213 17,-139-19,1-1,-1 2,1 0,-1 0,1 0,-1 1,0 1,0 0,0 0,0 0,0 1,-1 1,1 0,-1 0,0 0,-1 1,1 0,-1 0,4 6,109 135,-116-137,-1-1,0 1,0 0,-1 0,0 1,-1-1,0 0,-1 1,0-1,-1 0,0 1,-1-1,1 0,-2 0,0 0,0 0,-1-1,0 1,0-1,-1 0,0 0,-1 0,0-1,-1 0,1 0,-2 0,1-1,-9 6,-40 39,39-39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57.4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1194,'75'186,"-75"147,18-203,1 19,-17-147,-1 1,1-1,0 0,-1 1,1-1,0 0,1 0,-1 0,0 0,0-1,1 1,-1 0,1-1,-1 0,1 0,0 0,-1 0,1 0,0 0,0-1,0 1,0-1,0 0,0 0,-1 0,1 0,0 0,0-1,0 1,0-1,0 0,-1 0,1 0,0 0,-1 0,1-1,-1 1,1-1,-1 1,0-1,1 0,-1 0,0 0,0 0,1-3,22-6,188-47,140 43,-228 17,184 9,147-4,-451-7,-2 1,-1 0,1 0,0 0,0-1,-1 1,1-1,0 0,0 0,0 0,0 0,-1 0,1-1,0 1,0-1,-1 0,1 0,0 0,-1 0,1 0,-1-1,1 1,-1-1,0 1,1-1,-1 0,0 0,0 0,0 0,-1 0,1-1,0 1,-1 0,1-1,-1 1,0-1,0 0,0 1,0-1,-1 0,1 0,-1 1,1-1,-1 0,0 0,0-2,-23-203,2 16,-17 13,-13-11,43 173</inkml:trace>
  <inkml:trace contextRef="#ctx0" brushRef="#br0" timeOffset="1530.851">38 1101,'468'-22,"-309"9,1 6,87 10,-48-1,138-2,-318 0</inkml:trace>
  <inkml:trace contextRef="#ctx0" brushRef="#br0" timeOffset="2405.412">1540 990,'54'-102,"-25"54,1 2,2 2,3 1,1 1,2 2,1 2,2 1,2 2,18-9,103-103,-158 138</inkml:trace>
  <inkml:trace contextRef="#ctx0" brushRef="#br0" timeOffset="3091.327">1984 63,'9'6,"1"-1,-1 0,1-1,-1 0,1 0,0-1,1 0,-1-1,0 0,1-1,0 0,-1 0,1-1,-1-1,1 0,-1 0,1-1,-1 0,0-1,0 0,0-1,0 0,0 0,-1-1,8-5,10-9,-25 16,1-1,0 1,-1 0,1 0,1 0,-1 0,0 1,0-1,1 1,0 0,-1 0,1 0,0 0,0 1,0-1,0 1,0 0,0 0,1 1,-1-1,0 1,0 0,0 0,1 0,-1 1,0-1,0 1,0 0,0 1,0-1,0 1,0-1,0 1,0 0,-1 0,1 1,-1-1,0 1,1 0,-1 0,6 20,-1 0,-1 0,-1 1,-1 0,-1 0,-1 0,-1 0,-1 1,-2-1,0 0,-3 14,2 13,1-36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18.09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585 19,'-7'-4,"-1"1,1 1,0 0,-1 0,0 0,1 1,-1 0,0 0,0 1,1 0,-1 0,0 1,0 0,1 0,-1 1,1 0,-1 1,5-3,-20 7,1 1,0 2,1 0,-1 1,2 0,0 2,1 1,0 0,1 1,0 1,1 1,1 1,1 0,-12 19,-14 10,36-41,-3-1,0 1,0 1,1-1,0 1,1 0,-1 1,2-1,-1 1,1 1,0-1,0 1,1-1,0 1,1 1,0-1,1 0,0 1,0-1,1 1,0 0,0 0,1-1,1 1,0 0,0-1,0 1,2-1,-1 1,2 2,195 194,-193-198,1-1,0 0,0 0,1-1,0 0,0 0,0-1,1 0,0 0,0-1,0 0,0-1,1 0,-1 0,1-1,0 0,0-1,0 0,0-1,0 0,0 0,0-1,-1 0,1-1,0 0,0-1,-1 0,0 0,1-1,-1 0,-1-1,1 0,-1 0,8-7,-2-7,0 0,-2-2,-1 1,0-1,-1-1,-2 0,0-1,-1 1,1-12,17-47,-24 69,0-1,0 0,-2 0,1 0,-2 1,1-1,-2 0,0 1,0-1,-1 1,0 0,-2 1,1-1,-1 1,-1 0,0 0,0 0,-1 1,0 1,-1-1,0 1,-1 1,0 0,0 0,0 1,-1 0,-1 0,1 2,-1-1,0 2,0-1,-12-2,-142-39,143 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34.7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112 1040,'339'27,"-66"-14,-171-16,520 3,-401-38,-176 31,1 2,-1 1,1 3,0 2,-1 2,18 4,70 15,215 19,-207-22,-73-8,52-7,-117-7,0-1,0 1,0-1,-1 0,0 0,1 0,-1 0,-1 0,1 0,-1 0,0-1,0 1,0-1,0 1,-1-1,1 1,-1-1,-1 1,1-1,0 1,-1 0,0-1,0 1,-1-1,1 1,-1 0,0 0,0 0,-1-1,-3-19,-10-177,-6 35,18-116,15 215,-6-44,-7 109,-1-1,0 0,1 1,-1 0,0 0,-1 0,1 0,0 0,0 0,-1 1,1 0,-1-1,1 1,-1 1,0-1,1 0,-1 1,0 0,1 0,-1 0,0 0,0 1,-1 0,-32-4,-143-21,-13-6,4 16,127 16,-509-1,354-20,194 19,-264-24,36 9,167 17,-95 17,-59 18,70-1,153-35</inkml:trace>
  <inkml:trace contextRef="#ctx0" brushRef="#br0" timeOffset="2483.75">1 206,'33'204,"-30"149,-39-131,37-219,1 1,-1-1,1 0,0 0,0 1,0-1,1 0,-1-1,1 1,0 0,-1-1,1 1,0-1,1 0,-1 0,0 0,0-1,1 1,-1-1,1 0,0 0,-1 0,1 0,0 0,-1-1,1 0,0 0,0 0,3 0,8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57.2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6490 3939,'3'0,"1"0</inkml:trace>
  <inkml:trace contextRef="#ctx0" brushRef="#br0" timeOffset="-2144.364">4692 3345,'16'221,"-14"111,-2-809,0 472,0-1,1 0,-1 1,1-1,1 0,-1 1,1-1,0 1,0 0,0-1,1 1,0 0,0 1,0-1,1 0,-1 1,1 0,0 0,0 0,1 0,-1 1,1-1,0 1,0 0,0 1,0-1,0 1,1 0,-1 0,1 1,-1 0,1 0,-1 0,1 0,0 1,0 0,-1 0,1 1,0 0,-1 0,1 0,-1 0,1 1,-1 0,0 0,1 1,-1-1,0 1,-1 0,1 0,0 1,-1 0,3 2,-6-6,1 0,-1 0,1 1,0-1,-1 1,1-1,-1 1,0 0,1 0,-1-1,1 1,-1 0,0 0,0 0,0 1,1-1,-1 0,0 0,0 1,-1-1,1 0,0 1,0-1,-1 1,1-1,-1 1,1-1,-1 1,1-1,-1 1,0 0,0-1,0 1,0 0,0-1,0 1,-1-1,1 1,0-1,-1 1,1 0,-1-1,0 1,1-1,-1 0,0 1,0-1,0 0,0 1,0-1,0 0,0 0,-1 0,1 0,0 0,0 0,-1 0,1 0,-1-1,1 1,-1-1,1 1,-1-1,-58-19,47 8</inkml:trace>
  <inkml:trace contextRef="#ctx0" brushRef="#br0" timeOffset="-1603.862">5192 3364,'-42'76,"40"-67,1 0,-1 0,2 0,-1 0,2 0,-1 0,1 1,0-1,1 0,0 0,1-1,-1 1,2 0,-1-1,1 1,1-1,-1 0,1-1,1 1,-1-1,1 0,1 0,-1-1,1 0,0 0,0-1,1 1,0-2,0 1,0-1,0 0,1-1,0 0,-1 0,1-1,0 0,0 0,4-1,-5-2,0-1,-1 0,1-1,-1 1,0-2,1 1,-2-1,1 0,0 0,-1-1,1 1,-1-2,-1 1,1-1,-1 0,0 0,0 0,-1 0,1-1,-2 0,1 0,-1 0,0-1,0 1,-1-1,0 1,0-1,-1 0,0 0,0 1,-1-1,0 0,-1 0,1 0,-1 0,-1 0,0 1,0-1,0 1,-1-1,0 1,0 3,0 0,0 1,-1-1,1 1,-1 0,1 0,-1 1,0-1,0 1,-1-1,1 1,0 1,-1-1,1 1,-1-1,1 1,-1 0,0 1,1-1,-1 1,0 0,0 0,1 1,-1-1,0 1,1 0,-1 0,-1 4</inkml:trace>
  <inkml:trace contextRef="#ctx0" brushRef="#br0" timeOffset="-931.862">5767 3253,'0'331,"-1"-330,0 1,0-1,0 0,0 1,0-1,0 0,-1 0,1 1,0-1,-1 0,1 0,-1-1,1 1,-1 0,1 0,-1-1,1 1,-1-1,0 1,1-1,-1 0,0 0,0 0,1 1,-1-2,0 1,1 0,-1 0,0 0,1-1,-1 1,0-1,1 0,-1 1,1-1,-1 0,1 0,-1 0,1 0,0 0,-1 0,1 0,0 0,0-1,0 1,0-1,0 1,0 0,0-1,0 0,0 0,-26-14,24 16,0 0,0 1,0-1,0 0,0 1,0 0,0 0,0 0,0 0,0 0,1 1,-1-1,0 1,1 0,-1-1,1 1,-1 0,1 1,0-1,0 0,0 1,0-1,1 1,-1-1,1 1,-1 0,1 0,0 0,0 0,0 0,1 0,-1 0,1 0,-1 0,1 0,0 0,0 0,0 0,1 0,-1 0,1 0,0 0,0 0,0 0,0 0,0 0,1 0,-1-1,1 1,-1 0,1-1,6 12,1-1,0 0,0-1,2 0,-1 0,1-1,1-1,0 1,1-2,0 0,0-1,3 1,-12-7,1 0,0 0,-1-1,1 0,0 0,0 0,0-1,0 1,0-1,0 0,0-1,0 1,-1-1,1 0,0 0,0-1,0 1,-1-1,1 0,-1 0,0-1,1 1,-1-1,0 0,0 0,-1-1,1 1,-1-1,0 1,0-1,0 0,0 0,0-1,-1 1,0 0,0-1,0 0,-1 1,1-1,-1 0,0 0,0 0,-1 0,0-3,3-15</inkml:trace>
  <inkml:trace contextRef="#ctx0" brushRef="#br0" timeOffset="-279.79">5915 3531,'24'142,"-22"-141,-1 0,1 0,0 1,0-2,1 1,-1 0,0 0,0-1,0 1,0-1,1 1,-1-1,0 0,1 0,-1 0,0 0,0-1,0 1,1-1,-1 1,0-1,0 0,0 0,0 0,0 0,0 0,0 0,0 0,0-1,0 1,-1-1,1 1,-1-1,1 0,-1 1,0-1,1 0,-1 0,0-1,29-17,-21 19,0 1,1 0,-1 0,0 1,0 0,0 0,0 1,0 0,0 1,0 0,0 1,-1-1,0 2,0-1,0 1,0 0,-1 1,0 0,0 0,0 0,-1 1,0 0,0 0,-1 1,0 0,0 0,-1 0,0 0,0 1,-1-1,0 1,0 0,-1 0,0 2,2 7,-1-2</inkml:trace>
  <inkml:trace contextRef="#ctx0" brushRef="#br0" timeOffset="4536.857">4803 1769,'3'-15,"1"-13,4-9,2-6,1 1,0-1,3-3,1 0,2-1,1 3,0 1,1 0,0 6,-3 1,-2 8,1 5,-3 7</inkml:trace>
  <inkml:trace contextRef="#ctx0" brushRef="#br0" timeOffset="5125.209">4803 1065,'30'-2,"0"-2,-1-1,1-2,-1 0,-1-2,1-1,-2-2,1 0,5-5,-30 15,0 1,1 0,-1 1,1-1,0 1,-1-1,1 1,-1 0,1 0,0 1,-1-1,1 1,-1 0,1 0,-1 0,1 0,-1 1,0-1,0 1,1 0,-1 0,0 0,-1 0,1 0,0 1,-1-1,1 1,-1 0,0 0,0 0,0 0,0 0,0 0,-1 0,1 2,52 125,-52-126,0-1,-1 1,0 0,0 1,0-1,0 0,-1 0,0 0,0 0,0 1,0-1,0 0,-1 0,0 0,0 0,0 0,0 0,-1 0,0 0,1 0,-1 0,-1-1,1 1,0-1,-1 0,0 1,0-1,0 0,0-1,0 1,-3 1,-12 8</inkml:trace>
  <inkml:trace contextRef="#ctx0" brushRef="#br0" timeOffset="-13599.637">4061 1232,'2'68,"3"0,3-1,3 0,3 0,3-1,19 46,1-37,-47-97,8 17,1 0,-1 0,0 0,-1 0,1 0,-1 0,0 1,0-1,0 1,0 0,-1 0,0 0,0 0,0 1,0 0,0-1,-1 1,0 1,1-1,-2 1,-2 2,0 1,0 1,0-1,0 1,0 1,0 0,1 0,-1 0,1 1,0 0,0 0,0 1,1 0,-1 0,1 0,0 1,1 0,-1 0,1 1,0-1,1 1,0 0,0 0,0 1,1-1,0 1,1 0,-1 0,2 0,-1 0,1 0,0 0,1 0,0 0,0 6,2-6,-1-1,2 1,-1-1,1 1,0-1,1 0,-1 0,1 0,1-1,-1 1,1-1,0 0,1 0,-1-1,1 0,1 0,-1 0,0 0,1-1,0 0,0-1,0 0,1 0,-1 0,1-1,-1 0,1 0,0-1,5 0,-8 0,0-1,0 0,0 0,0 0,0-1,0 0,0 0,0 0,0 0,0-1,-1 0,1 0,-1 0,1-1,-1 1,0-1,0 0,0 0,0 0,0-1,-1 0,1 1,-1-1,0 0,-1-1,1 1,-1 0,1-1,-1 1,-1-1,1 0,-1 0,1 0,-1 0,-1 0,1 0,-1 0,0 0,0 0,-1-3,-3-5</inkml:trace>
  <inkml:trace contextRef="#ctx0" brushRef="#br0" timeOffset="-17803.846">2133 732,'-51'103,"-273"720,270-661,132-384,-56 146</inkml:trace>
  <inkml:trace contextRef="#ctx0" brushRef="#br0" timeOffset="-17241.824">2114 713,'26'102,"-16"164,-12-215,2 0,2-1,2 1,2 0,3-1,2 0,4 7,-15-56,-1 0,1 0,0 1,0-1,0 0,0 0,0 1,0-1,0 0,0 0,0 0,1 1,-1-1,0 0,1 0,-1 0,1 0,-1 1,1-1,0 0,-1 0,1 0,0 0,0 0,0-1,0 1,0 0,0 0,0-1,0 1,0 0,0-1,0 1,0-1,1 1,-1-1,0 0,0 0,0 1,1-1,-1 0,0 0,0 0,1 0,-1 0,0-1,0 1,1 0,-1 0,0-1,0 1,0-1,0 1,0-1,1 0,-1 1,0-1,0 0,0 0,-1 1,1-1,0 0,0 0,0 0,0-1,14-30,0-1,-3-1,0 0,-2-1,-2 0,1-14,6-19,15-79,-26 120</inkml:trace>
  <inkml:trace contextRef="#ctx0" brushRef="#br0" timeOffset="-16412.644">2763 1399,'-74'-19,"63"18,1 1,0 0,0 0,0 1,-1 0,1 1,0 0,0 1,1 0,-1 0,1 1,-1 1,1-1,0 1,1 1,-1 0,1 0,0 1,1 0,0 0,0 0,0 1,1 0,0 1,0-1,1 1,1 0,-1 0,1 1,1 0,0-1,0 1,1 0,0 0,1 0,0 1,0-1,1 0,1 9,3-14,0 0,0 0,0-1,0 1,0-1,1 0,0 0,0 0,0-1,0 0,1 0,-1 0,1-1,0 0,0 0,0 0,0-1,0 1,0-2,0 1,0-1,0 1,1-2,-1 1,0-1,0 0,0 0,0-1,0 1,0-1,-1-1,1 1,0-1,-1 0,0 0,0-1,10-7,0-2,-2 1,1-2,-2 0,0-1,0 0,-2 0,0-1,4-9,3-2,4 69,6 133,-26-173,-1 0,1-1,0 1,0 0,0-1,-1 1,2-1,-1 1,0-1,0 0,0 1,1-1,-1 0,1 0,-1 0,1 0,-1 0,1 0,0-1,-1 1,1 0,0-1,-1 1,1-1,0 0,0 1,0-1,-1 0,1 0,0 0,0-1,0 1,-1 0,1-1,0 1,0-1,-1 1,1-1,0 0,-1 0,1 0,-1 0,1 0,-1 0,1 0,-1 0,0-1,0 1,1 0,-1-1,0 1,0-2,19-20</inkml:trace>
  <inkml:trace contextRef="#ctx0" brushRef="#br0" timeOffset="-16038.222">3079 750,'0'9,"0"10,0 8,0 2,0 0,0-3,0 2,-3 1,-2 0,2 0,-1 0,-1-3,-1-3,5-5,4-5,3-6</inkml:trace>
  <inkml:trace contextRef="#ctx0" brushRef="#br0" timeOffset="-15616.47">3135 1361,'-55'378,"14"-125,79-550,-36 277</inkml:trace>
  <inkml:trace contextRef="#ctx0" brushRef="#br0" timeOffset="-15084.861">3153 1491,'53'-51,"-50"48,1 1,-1-1,1 1,-1-1,1 1,0 0,-1 0,1 1,0-1,0 1,1 0,-1 0,0 0,0 0,0 1,1 0,-1 0,0 0,0 0,1 1,-1-1,0 1,0 0,0 1,0-1,0 1,0-1,0 1,0 1,-1-1,1 0,-1 1,1-1,-1 1,0 0,0 0,-1 1,1-1,0 1,-1-1,0 1,0 0,0-1,-1 1,1 0,-1 0,0 1,0-1,0 0,0 0,-1 0,0 3,-1 0,0-1,-1 0,0 1,-1-1,1 0,-1 0,0-1,0 1,-1-1,0 1,0-1,0 0,-1-1,1 1,-1-1,0 0,-1 0,1 0,-1-1,1 0,-1 0,0 0,0-1,0 0,0 0,-1 0,1-1,-1 0,1 0,-1-1,1 1,-1-2,1 1,-1-1,1 0,-4-1,-6-5</inkml:trace>
  <inkml:trace contextRef="#ctx0" brushRef="#br0" timeOffset="-14334.24">3635 1621,'-61'-36,"59"34,-91-44,91 45,-1 1,1-1,-1 1,0 0,0 0,1 0,-1 0,0 1,1-1,-1 1,1-1,-1 1,0 0,1 0,-1 0,1 0,0 1,-1-1,1 0,0 1,0 0,0 0,0-1,0 1,0 0,1 1,-1-1,1 0,-1 0,1 1,0-1,0 1,0-1,0 1,0-1,0 2,-2 5,0 0,0 0,1 1,0-1,1 1,0-1,1 1,0 0,0-1,1 1,0-1,0 1,1-1,1 1,0-1,1 4,-2-11,-1 0,1-1,-1 1,1 0,-1-1,1 0,0 1,0-1,0 0,0 0,0 0,0 0,0-1,0 1,0 0,0-1,0 1,0-1,1 0,-1 0,0 0,0 0,0 0,0 0,1-1,-1 1,0-1,0 1,0-1,0 0,0 0,0 0,0 0,0 0,0 0,-1-1,1 1,0 0,-1-1,1 0,-1 1,1-1,52-78,-50 17,-1 79,-2-10,1 10,18 78,-20-92,1 0,0 0,0-1,0 1,0 0,0-1,0 1,0 0,1-1,-1 0,0 1,1-1,-1 0,1 0,0 0,-1 0,1 0,0 0,0 0,0 0,-1-1,1 1,0-1,0 0,0 1,0-1,0 0,0 0,0 0,0 0,0 0,0-1,0 1,0-1,0 1,-1-1,1 0,0 0,0 1,0-1,-1 0,1-1,1 0,16-10</inkml:trace>
  <inkml:trace contextRef="#ctx0" brushRef="#br0" timeOffset="-8138.673">1114 2159,'3'3,"7"7,6 6,2 6,9 2,2 1,-1-5,2-5,-2-5,-2-4,1-4,-1-2,-2 0,-2-5,-5 0</inkml:trace>
  <inkml:trace contextRef="#ctx0" brushRef="#br0" timeOffset="-3335.747">4025 3420,'3'0,"7"0,6 0,2 0,5 0,2 0,0 0,-2 0,2 0,0 0,-2 0,3 0,-1 0,-1 0,-2 0,2 0,-10 0,-6 0</inkml:trace>
  <inkml:trace contextRef="#ctx0" brushRef="#br0" timeOffset="-2957.962">4191 3568,'4'0,"6"0,5 0,4 0,1 0,0 0,1 0,-1 0,3 3,0 1,3 0,1-4,-3-5,-4-2</inkml:trace>
  <inkml:trace contextRef="#ctx0" brushRef="#br0" timeOffset="-8619.275">1391 2696,'2'-1,"-1"-1,0 0,1 0,-1 0,0 1,0-1,0 0,-1 0,1-1,0 1,-1 0,1 0,-1 0,0 0,0-1,0 1,0 0,0 0,0 0,-1 0,1-1,-1 1,1 0,-1 0,0 0,0 0,0 0,0 0,0 0,0 1,0-1,-2-1,-1-4,-1 1,0 0,0 0,0 0,-1 1,0 0,0 0,0 0,-1 1,0-1,0 2,0-1,0 1,0 0,-1 0,1 1,-1 0,0 1,0 0,1 0,-1 0,0 1,0 0,0 1,0-1,-3 2,-6 2,-1 0,1 0,0 2,1 0,-1 1,1 1,1 1,-1 0,2 0,-1 2,-1 2,-10 9,1 0,2 2,0 0,2 2,0 0,2 2,1 0,1 1,2 0,1 2,1-1,2 2,-5 18,15-42,1 0,-1 0,1 0,1 0,-1 0,1 0,1 0,0 0,0 0,0 0,1-1,0 1,0-1,1 0,0 0,0 0,1-1,0 1,0-1,0 0,1 0,0-1,5 4,2 2,1 0,0-1,1-1,0 0,0-1,1 0,0-2,0 0,0 0,15 2,-26-7,-1 0,1-1,0 1,-1-1,1 0,0 0,-1-1,1 1,0-1,-1 0,1 0,-1-1,0 1,1-1,-1 0,0 0,0 0,0-1,0 1,0-1,-1 0,1 0,-1-1,0 1,0-1,0 1,0-1,-1 0,1 0,0-1,9-15</inkml:trace>
  <inkml:trace contextRef="#ctx0" brushRef="#br0" timeOffset="-7527.963">1540 2585,'-3'33,"-2"-1,-1 1,-2-1,-1 0,-1-1,-2 0,-4 8,-12 32,9-25,3 2,1 0,3 0,1 1,3 1,2-1,2 1,2 36,3-80,1 0,-1-1,1 1,0 0,0 0,1-1,-1 1,1-1,0 0,1 0,-1 0,1 0,0-1,1 1,-1-1,1 0,-1-1,1 1,0-1,1 0,-1 0,0 0,1-1,0 1,-1-2,1 1,0 0,0-1,0 0,0-1,0 0,0 1,0-2,1 1,-1-1,0 0,0 0,-1 0,1-1,0 0,0 0,-1-1,1 0,0 0,13-9,-3 2</inkml:trace>
  <inkml:trace contextRef="#ctx0" brushRef="#br0" timeOffset="-6891.46">1744 3141,'-4'3,"0"-1,0 1,0-1,1 1,-1 0,1 0,0 1,-1-1,2 1,-1 0,0-1,1 1,0 0,0 0,0 1,0-1,1 0,-1 1,1-1,0 1,1-1,-1 1,1 0,0-1,0 1,0 0,1 0,-3-1,1 0,0 0,0 1,0-1,0 1,1-1,0 0,0 1,0-1,0 1,1-1,-1 1,1-1,1 0,-1 0,0 1,1-1,0 0,0 0,0 0,1-1,-1 1,1 0,0-1,0 0,0 0,0 0,0 0,1 0,0 0,-1-1,1 0,0 0,0 0,0 0,1-1,-1 1,0-1,0 0,-1 0,1 0,0 0,0-1,-1 1,1-1,0 0,0 0,0-1,0 1,-1-1,1 0,0 0,-1 0,1 0,-1-1,1 1,-1-1,1 0,-1 0,0 0,0-1,0 1,0-1,-1 1,1-1,-1 0,1 0,-1 0,0-1,0 1,0 0,-1-1,1 1,-1-1,0 1,0-1,0 0,-1 0,1 1,-1-3,3-1,-1 0,-1 0,1 0,-1 0,0 0,-1 0,0-1,0 1,0 0,-1 0,0-1,-1 1,1 0,-1 0,-1 0,1 0,-1 1,0-1,-1 1,0 0,0 0,0 0,-1 0,1 1,-1-1,-1 1,1 0,-1 1,0 0,0 0,0 0,0 0,-1 1,0 0,1 0,-1 1,0 0,0 0,-1 1,-8 2,4 3</inkml:trace>
  <inkml:trace contextRef="#ctx0" brushRef="#br0" timeOffset="-6328.857">1948 3104,'52'271,"-51"-260,12 55,-13-65,1 0,-1 0,0 0,1 0,-1 0,1 0,-1 0,1 0,0 0,-1 0,1 0,0-1,0 1,-1 0,1 0,0-1,0 1,0-1,0 1,0-1,0 1,0-1,0 1,0-1,0 0,0 0,0 1,0-1,0 0,0 0,0 0,0 0,1 0,-1-1,0 1,0 0,0 0,0-1,0 1,0 0,0-1,0 1,0-1,0 0,-1 1,1-1,0 0,0 1,0-1,-1 0,1 0,0 0,0 0,123-199,-114 187,-2 7</inkml:trace>
  <inkml:trace contextRef="#ctx0" brushRef="#br0" timeOffset="-5800.591">2337 3290,'165'-1,"-161"-1,0-1,0 1,0-1,-1 1,1-1,-1 0,1-1,-1 1,0-1,0 1,-1-1,1 0,-1 0,0 0,0 0,0 0,0-1,-1 1,0-1,0 1,0-1,0 1,-1-1,1 1,-1-1,-1 0,1 1,0-1,-1 1,0-1,0 1,-1-1,1 1,-1 0,0-1,0 1,0 0,-1 0,1 0,-1 1,0-1,0 1,0 0,-1-1,-1 0,-1 3,0 0,0 1,0 0,-1 0,1 1,0 0,0 0,1 0,-1 1,0-1,0 1,1 1,-1-1,1 1,-1 0,1 0,0 1,1-1,-1 1,0 0,1 1,0-1,0 1,0-1,1 1,0 0,0 1,0-1,0 1,1-1,0 1,0 0,0-1,1 1,0 0,0 0,1 0,-1 0,1 0,1 1,-1-1,1 0,0 0,0-1,1 1,-1 0,2 0,-1-1,0 1,2 1,101 112,-88-112,-4-7</inkml:trace>
  <inkml:trace contextRef="#ctx0" brushRef="#br0" timeOffset="-5413.925">2374 2808,'4'3,"6"7,6 6,5 2,3-1,1 0,2-1,-1-2,-1-4,-1-4,-3-2,-1-6,-4-5,-4-4,-5-5,-4-5,2 1,-1 4</inkml:trace>
  <inkml:trace contextRef="#ctx0" brushRef="#br0" timeOffset="-5002.697">2838 2845,'-76'546,"77"-541,0 1,1-1,-1 0,1 0,0 0,0 0,1-1,-1 1,1 0,0-1,1 0,-1 0,1 0,-1 0,1 0,0-1,1 1,-1-1,1 0,-1-1,1 1,0-1,0 0,0 0,0 0,0-1,0 0,0 0,1 0,-1-1,0 1,1-1,-1-1,0 1,1-1,-1 0,0 0,0 0,1-1,-1 0,0 0,-1 0,1 0,0-1,-1 0,1 0,-1 0,0-1,104-51,-87 48</inkml:trace>
  <inkml:trace contextRef="#ctx0" brushRef="#br0" timeOffset="-4675.711">3079 3494,'0'6,"3"2,4 4,5 1,2 3,3-1,-2-1,0-3,-3 1,0-2,-2 0,0 2,2-2,2-1,-2-7,1-6,4-5,-1-2</inkml:trace>
  <inkml:trace contextRef="#ctx0" brushRef="#br0" timeOffset="-4005.327">3524 3475,'-3'-2,"0"-1,0 1,0 0,0 1,0-1,-1 1,1-1,0 1,-1 0,1 0,-1 0,1 1,-1-1,1 1,-1 0,0 0,1 0,-1 0,1 1,-1-1,1 1,-1 0,1 0,-1 0,1 1,0-1,0 1,-1 0,1 0,1 0,-1 0,0 0,0 1,1-1,-1 1,1 0,0 0,0 0,0 0,0 0,0 0,1 0,0 1,-1-1,1 0,0 1,1-1,-1 1,1 0,-1-1,1 1,0-1,0 1,1 0,-1-1,1 1,0-1,0 2,-2-1,0 1,0-1,0 1,1-1,-1 1,1 0,0-1,1 1,-1 0,1-1,0 1,0-1,0 1,1-1,0 0,-1 1,2-1,-1 0,0 0,1 0,0-1,0 1,0-1,0 1,0-1,1 0,-1 0,1 0,0-1,0 1,0-1,0 0,1 0,-1-1,0 1,1-1,-1 0,1 0,0 0,-1-1,1 0,-1 1,1-2,0 1,-1-1,1 1,-1-1,1 0,-1-1,1 1,3-2,-4-1,1 1,-1-1,1 0,-1 0,-1 0,1-1,0 1,-1-1,0 0,0 0,-1 0,1 0,-1 0,0-1,0 1,-1-1,0 0,7-15,21 53,140 207,-166-234,-4-4</inkml:trace>
  <inkml:trace contextRef="#ctx0" brushRef="#br0" timeOffset="6324.291">520 2159,'-3'9,"-4"13,-8 19,-7 14,-6 17,-5 16,-3 10,-1 6,-2 0,4-7,4-15,4-12,7-14,4-13,1-6,3-8</inkml:trace>
  <inkml:trace contextRef="#ctx0" brushRef="#br0" timeOffset="6965.248">20 2956,'-19'343,"19"-338,1 0,0 0,0 0,0 0,0 0,1 0,0 0,0-1,0 1,0-1,1 1,0-1,0 0,0 0,1 0,-1-1,1 1,0-1,0 0,0 0,0 0,0 0,1-1,-1 0,1 1,0-2,-1 1,1-1,0 1,0-1,0-1,3 1,166-13,-145 5,-1-2,1-1,-2-2,0 0,0-2,-1-1,-1-1,-1-1,0-1,-1-1,-1-1,9-11,-29 29,0 0,0 1,0-1,0 0,0 0,0-1,0 1,-1 0,1 0,-1-1,1 1,-1-1,0 1,0-1,0 0,-1 1,1-1,-1 0,1 0,-1 1,0-1,0 0,0 0,0 0,-1 1,1-1,-1 0,0 0,1 1,-1-1,0 1,-1-1,1 1,0-1,-1 1,1 0,-1-1,0 1,0 0,0 0,0 0,0 1,0-1,-1 0,1 1,0-1,-3 0,-14-2</inkml:trace>
  <inkml:trace contextRef="#ctx0" brushRef="#br0" timeOffset="139650.812">1355 27,'-23'29,"1"1,1 1,2 0,1 2,2 1,1 0,2 0,1 1,2 1,-5 30,-1-8,-360 1215,346-1183,1-12,2 2,5 1,2 1,5 1,3 0,4 0,2 65,6-146,0-1,0 1,0 0,0 0,1 0,-1 0,1-1,-1 1,1 0,-1-1,1 1,0 0,0-1,0 1,0-1,0 1,0-1,1 0,-1 1,0-1,1 0,-1 0,1 0,-1 0,1 0,0 0,-1 0,1-1,0 1,-1-1,1 1,0-1,0 0,0 1,-1-1,1 0,0 0,0 0,0 0,0-1,-1 1,1 0,0-1,0 0,-1 1,1-1,0 0,-1 0,99-46,-78 35,85-34,3 5,0 5,3 4,0 6,2 4,0 6,10 4,208-9,1 16,0 13,-1 16,64 23,-10-8,316 43,418 113,-670-118,-449-76,0 0,1 0,-1-1,0 1,1-1,-1 0,0 1,1-1,-1 0,1 0,-1-1,0 1,1 0,-1-1,0 0,0 1,1-1,-1 0,0 0,0 0,0 0,0-1,0 1,0 0,0-1,-1 0,1 1,0-1,-1 0,1 0,-1 0,0 0,0 0,1 0,-1 0,-1 0,1 0,0-1,0 1,-1 0,0-1,1 1,-1 0,0-1,0 1,0 0,0-1,-1 0,-13-393,18 0,21-59,-24 453,0-31,7-134,7 0,7 1,28-92,-40 226,1 0,1 1,2 0,1 1,1 1,2 0,1 2,1 0,7-6,62-120,21-34,-97 174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22.9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1089 133,'-15'-14,"0"1,-1 1,-1 0,0 1,-1 0,0 2,0 0,-1 1,0 1,0 0,-1 2,0 0,0 1,0 2,0 0,-1 0,1 2,-6 1,-27 4,1 2,0 2,0 2,1 3,-41 17,66-23,-188 83,204-85,-1 0,1 1,1 0,0 0,0 1,0 0,1 1,0 0,0 1,1-1,1 1,-1 1,2-1,-1 1,2 0,-1 0,2 0,-2 4,7-3,1 0,0 1,0-1,1-1,1 1,0-1,1 1,0-1,0-1,1 1,1-1,-1-1,2 1,-1-1,1-1,1 1,0-2,0 1,0-1,10 4,-12-5,16 14,1-1,1-1,0-2,2-1,-1 0,2-3,0 0,0-2,1 0,1-3,-1 0,1-2,0-1,0-2,0-1,1-1,-1-2,4-2,-23 3,-1-1,1-1,-1 0,0 0,0-2,0 1,0-1,-1-1,1 0,-1 0,-1-1,1 0,-1-1,-1 0,1 0,-1-1,-1 0,0 0,0-1,-1 0,0 0,0-1,-1 1,-1-1,0 0,0-1,-1 1,-1-1,0 1,0-1,-1 0,-1 0,0 1,0-1,-2 0,1 0,-1 1,-1-2,-4-6,-2 0,0 0,-1 1,0 0,-2 0,0 1,-1 1,0 0,-2 1,0 0,0 1,-1 1,-1 0,0 2,-1 0,-11-5,16 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43.27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34,'336'26,"-43"-14,-146 7,157-1,-112 0,16 1,795-19,-805-20,369-16,-523 36,213-22,-224 16,0 0,1 2,-1 2,1 1,0 2,10 2,112-3,-49-47,-91 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4.6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317 1,'-102'84,"68"-49,18-23,1 0,1 2,0-1,0 2,2 0,0 0,1 1,0 1,1 0,1 0,1 1,0 0,2 0,0 1,0 0,2 0,0 9,8-14,2 0,0 0,0 0,1 0,1-1,0 0,1-1,1 0,0 0,0-1,1-1,0 1,1-2,0 0,1 0,0-1,0 0,0-2,7 3,-12-3,1-1,-1 0,1 0,0-1,0-1,0 1,1-1,-1-1,1 0,-1 0,1-1,0 0,0 0,-1-1,1-1,0 0,0 0,-1-1,1 0,-1-1,1 1,-1-2,0 0,0 0,0 0,-1-1,8-6,8-8,-1-2,-1-1,-1 0,0-2,-2 0,-1-1,-1-1,8-17,-24 32,-1 1,0 0,0 0,-1 0,-1 0,1 0,-1 0,-1 0,0 1,-1-1,0 1,0-1,0 1,-2 1,1-1,-1 1,0 0,-1 0,1 0,-2 1,1 0,-1 1,0 0,0 0,-1 1,-8-5,-3-7,1 2,-1 0,0 2,-1 0,0 2,-1 0,-1 1,0 2,-3-1,8 2,5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9.71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1 186,'15'-1,"0"0,-1-2,1 0,0 0,-1-1,0-1,0-1,0 0,-1 0,2-2,62-26,-48 26,-1 1,1 2,0 1,0 1,0 2,26 1,87-7,52-28,653 18,-512-1,251 37,-367-9,-1 10,3 10,-40-6,322-5,-172 8,187 40,63-61,-292-31,-20-25,130 13,1297 38,-1541 19,114-7,78-9,-394-23,21 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02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0 202,'342'-41,"350"-68,-260 72,134 23,-80 68,277-37,-170-17,-326 38,168-40,-151-35,-269 37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46.63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259 32,'-106'50,"63"-21,-45 41,86-68,0 0,0 0,0 0,1 0,-1 1,1-1,-1 1,1-1,0 1,-1 0,1-1,1 1,-1 0,0 0,1 0,-1 0,1-1,0 1,0 0,0 0,0 0,1 0,-1 0,1 0,0-1,0 1,0 0,0 0,0-1,0 1,1-1,-1 1,1-1,0 0,0 1,0-1,13 14,1-2,1 1,0-2,1 0,0-1,1-1,0-1,1 0,0-1,1-1,-7-3,-1 0,1 0,0-2,0 0,1 0,-1-1,1-1,-1 0,1-1,-1-1,11-1,-18-5,0 1,-1-1,1 0,-1 0,-1-1,0 1,0-1,0-1,-1 1,0-1,-1 1,0-1,0 0,0-4,-2 10,1-1,1-2,1-1,-1 1,0-1,-1 1,0-1,0 0,0 0,-1 0,0 0,0 0,0-1,-1 1,-1 0,1 0,-1 0,0 0,-1 0,1 0,-1 0,-1 0,1 0,-1 1,-1-1,1 1,-1 0,0 0,-3-3,-9-4,0-1,-1 2,-1 0,0 1,-1 1,0 1,-1 1,0 0,0 2,-10-3,-88 26,107-13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0.5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0 105,'811'0,"-556"33,-213-25,-1 1,1-1,0-1,0-3,1-2,-1-1,1-2,-1-2,0-2,23-6,-52 7,26-8,0 1,0 2,1 2,0 2,38-1,399 7,-260-20,692 20,-662-39,13 1,768 37,-772 20,-144-21,-126-17,-5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12.7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94 10,'-43'154,"30"-105,1 1,3 0,1 1,3 0,2 44,14 206,-8-282,-4-16,1 1,0-1,0 1,0-1,0 1,1-1,0 1,-1-1,1 1,0-1,0 0,1 0,-1 1,1-1,0 0,-1 0,1 0,1-1,-1 1,0 0,1-1,-1 0,1 1,0-1,0 0,-1 0,1-1,1 1,-1 0,0-1,0 0,1 0,2 1,36 0,1-1,-1-3,1-1,-1-2,22-6,149-12,547 24,-455 38,-74-26,41-10,-67-58,0-1,89 56,-292-2,-1 1,1-1,0 1,0-1,-1 0,1 0,-1 0,0 0,1 0,-1 0,0 0,0 0,0 0,0-1,-1 1,1 0,-1 0,1-1,-1 1,0-1,0 1,0 0,0-1,0 1,-1 0,1-1,-1 1,1 0,-1-1,0 1,0 0,0 0,0 0,0 0,-1 0,1 0,-1 0,1 0,-1 0,0 1,-1-2,-1-6,-13-29,-2 2,2 0,1-1,3-1,0 0,3-1,1 0,2-1,1 0,1-28,9 13,-2 42,0-1,-1 0,0 0,-1 0,0 0,-1 0,-1 1,0-1,-1 0,-1 1,0 0,-1-1,0 2,-5-9,0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0.10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336 57,'3'12,"1"21,0 26,-1 22,0 16,-2 8,0-2,-1 0,0-13,3-17,4-19,5-27,2-26,3-33,-2-24,3-20,-2 2</inkml:trace>
  <inkml:trace contextRef="#ctx0" brushRef="#br0" timeOffset="935.575">410 0,'22'18,"1"-1,0-1,1-1,0-1,1-1,1-2,0 0,25 6,174 55,-224-71,1-1,-1 0,1 0,-1 1,1-1,-1 1,0-1,1 1,-1 0,0 0,1-1,-1 1,0 0,0 0,0 0,0 0,0 0,0 1,0-1,0 0,0 0,-1 1,1-1,0 0,-1 1,1-1,-1 0,0 1,1-1,-1 1,0-1,0 1,0-1,0 1,0-1,0 1,0-1,0 1,-1-1,1 0,-1 1,1-1,-1 1,1-1,-1 0,0 1,0 0,-51 67,39-54,-165 246,138-194,-3-2,-3-2,-2-2,-23 20,67-79,4-5</inkml:trace>
  <inkml:trace contextRef="#ctx0" brushRef="#br0" timeOffset="1735.633">150 1131,'-60'77,"45"-47,1 2,1-1,2 1,2 1,1 0,1 0,2 1,1 0,1 0,2 0,3 19,-2-48,1-1,-1 1,1 0,0-1,0 1,1-1,-1 1,1-1,0 0,0 1,1-1,-1 0,1 0,0-1,0 1,0-1,0 1,1-1,-1 0,1 0,0-1,0 1,0-1,0 1,1-1,-1-1,0 1,1-1,-1 1,1-1,0-1,-1 1,1-1,0 1,4-2,0 1,0 0,0-1,0 0,1-1,-1 1,0-2,-1 0,1 0,0 0,-1-1,0 0,0-1,0 0,0 0,-1-1,0 0,6-7,0-3,-2 0,0-1,0-1,-2 0,0 0,-2-1,0 0,-1-1,0 1,-2-1,0 0,-2 0,0 0,-1 0,-1-1,-2-17,2 33,1 1,0 0,0 0,0 1,0-1,-1 0,1 0,-1 0,0 0,0 0,0 0,-1 0,0 0,1 0,-1 0,0 0,-1 1,1-1,-1 0,0 1,0-1,0 1,0 0,0 0,-1-1,0 1,1 1,-1-1,0 0,0 1,-1 0,1-1,0 1,-1 1,0-1,1 0,-1 1,0 0,0 0,1 0,-4-1,-10 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3.37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10 278,'0'33,"-2"-27,0 0,0 0,1 0,0 0,0 0,1 1,0-1,0 0,0 0,1 1,0-1,0 0,0 0,1 0,0 0,0 0,1 0,-1 0,1-1,1 0,-1 1,1-1,0 0,0 0,0-1,0 0,1 1,0-1,0-1,0 1,1-1,-1 0,1 0,-1 0,1-1,6 2,-8-4,1 0,-1 0,1-1,-1 1,1-1,-1 0,0 0,1 0,-1-1,0 1,0-1,0 0,0-1,0 1,-1 0,1-1,-1 0,0 0,1 0,-1 0,0-1,-1 1,1-1,-1 0,0 0,1 0,-2 0,1 0,0 0,-1 0,0 0,1-5,19-146,-36 67,15 86,-1 0,1 1,-1-1,0 1,0-1,0 1,0-1,0 1,0 0,0 0,0-1,0 1,-1 0,1 0,0 0,-1 0,1 0,-1 0,1 1,-1-1,1 0,-1 1,0 0,1-1,-1 1,0 0,1-1,-1 1,0 0,0 0,1 1,-1-1,0 0,1 0,-1 1,0-1,1 1,-1 0,1-1,-1 1,1 0,-1 0,1 0,0 0,-1 0,1 0,0 0,0 1,0-1,-1 0,1 1,-6 7,0 0,0 1,0 0,1 1,1-1,0 1,0 1,1-1,1 0,0 1,0 0,1-1,0 1,1 0,1 0,0 0,1 0,0 0,0 0,1 0,3 5,-5-12,1 0,0-1,0 1,0-1,1 1,-1-1,1 0,0 0,1 1,-1-1,1-1,-1 1,1 0,0-1,1 1,-1-1,0 0,1 0,0 0,0-1,0 1,0-1,0 0,0 0,1 0,-1-1,1 0,-1 1,1-2,-1 1,1 0,0-1,-1 0,1 0,0 0,-1-1,1 0,-1 1,1-2,-1 1,1 0,-1-1,0 0,1 0,-1 0,0-1,2-1,8-10,-1-2,-1 1,0-2,-1 0,0 0,-2-1,0 0,-1 0,-1-1,0 0,-2-1,0 1,-1-1,-1 0,-1 0,-1 0,-1-18,-42-73,41 109,-1-1,1 1,-1 0,0 0,0-1,0 1,0 1,0-1,-1 0,1 1,0-1,-1 1,1-1,-1 1,0 0,1 0,-1 1,0-1,0 0,1 1,-1-1,0 1,0 0,0 0,0 0,1 1,-1-1,0 1,0-1,1 1,-1 0,0 0,1 0,-1 0,1 1,-1-1,1 1,-1 0,0 1,-56 95,58-96,0 1,0-1,0 1,1 0,-1-1,1 1,0 0,0-1,0 1,0 0,0 0,0-1,1 1,0 0,-1-1,1 1,0 0,0-1,0 1,1-1,-1 0,0 1,1-1,0 0,-1 0,1 0,0 0,0 0,0 0,1-1,-1 1,0-1,0 1,1-1,-1 0,1 0,0 0,-1 0,1 0,0-1,2 0,1-1,-1 0,1 0,-1 0,0-1,0 0,0 0,0 0,0 0,0-1,0 0,-1 0,1 0,-1-1,0 0,0 0,0 0,-1 0,1 0,-1-1,0 1,0-1,-1 0,1 0,-1 0,0 0,13-25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5:52.77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16336 7954,'4'2,"-1"1,1-1,0 1,-1-1,0 1,0 0,0 0,0 0,0 1,0-1,-1 1,0 0,0-1,0 1,0 0,0 0,-1 0,0 1,0-1,0 0,0 0,0 1,-1-1,0 0,0 1,0 1,2 214,-5-176,2 0,2-1,2 1,1 0,3-1,1 0,7 17,33 79,-45-138,0-1,0 0,0 0,0 0,0 0,0 0,0-1,0 1,0-1,0 0,-1 0,1 0,0 0,0 0,-1-1,1 1,-1-1,1 0,-1 0,0 0,0 0,0 0,0 0,0-1,1-1,3-1,172-165,-137 96,-46 70</inkml:trace>
  <inkml:trace contextRef="#ctx0" brushRef="#br0" timeOffset="468.275">16596 8548,'64'105,"118"159,-181-263,-1 1,0-1,1 0,-1 0,1 1,-1-1,1 0,0 0,-1 0,1 0,0 0,0 0,0 0,0 0,0-1,0 1,0 0,0 0,0-1,0 1,0 0,0-1,0 1,1-1,-1 0,0 1,0-1,1 0,-1 0,0 0,0 0,1 0,-1 0,0 0,0 0,1-1,-1 1,0 0,0-1,1 1,-1-1,0 1,0-1,0 1,0-1,0 0,0 0,0 0,0 1,0-1,1-1,11-12</inkml:trace>
  <inkml:trace contextRef="#ctx0" brushRef="#br0" timeOffset="1111.733">16967 8437,'21'88,"32"360,-103-611,45 136</inkml:trace>
  <inkml:trace contextRef="#ctx0" brushRef="#br0" timeOffset="1722.022">16985 8437,'10'-13,"1"0,1 1,0 1,0 0,1 1,1 0,0 1,0 0,0 2,1-1,0 2,1 0,0 1,0 0,0 1,0 1,4 0,-13 2,-1-1,1 1,-1 0,1 1,-1 0,1 0,-1 0,1 1,-1 0,1 0,-1 0,0 1,1 0,-1 0,0 1,0 0,0 0,-1 0,1 1,-1 0,0 0,0 0,0 0,0 1,-1 0,0 0,0 0,0 1,-1-1,1 1,-1 0,-1 0,1 0,-1 0,0 0,-1 1,1-1,-1 1,0-1,-1 1,0-1,0 1,0-1,-1 1,0 4,-1-4,0-1,-1-1,1 1,-1 0,0 0,-1-1,1 0,-1 0,0 0,0 0,-1 0,1-1,-1 0,0 0,0 0,0-1,-1 1,1-1,-1 0,0-1,0 0,0 0,0 0,0 0,-1-1,1 0,0-1,-1 1,1-1,0 0,-1-1,1 1,0-1,-1-1,1 1,0-1,-28-16,22 6</inkml:trace>
  <inkml:trace contextRef="#ctx0" brushRef="#br0" timeOffset="2312.845">17559 8492,'38'123,"72"261,-118-330,0-55</inkml:trace>
  <inkml:trace contextRef="#ctx0" brushRef="#br0" timeOffset="2763.425">17522 8919,'21'-2,"-1"-1,1 0,-1-2,0 0,-1-1,1-2,-1 1,17-11,-18 8,1 2,0 0,0 1,1 0,0 2,0 1,1 0,-1 1,1 2,18 1,-19 1</inkml:trace>
  <inkml:trace contextRef="#ctx0" brushRef="#br0" timeOffset="3549.839">17504 8492,'3'-3,"4"-5,8-6,4-5,5-5,1 2,1 1,1 1,3 4,-1 1,-2 4,-3 3,-1 4,-3 2,-4 1</inkml:trace>
  <inkml:trace contextRef="#ctx0" brushRef="#br0" timeOffset="-11649.159">3173 8603,'25'56,"79"380,38-110,-138-322,0 0,0 0,0 0,0 0,1-1,0 0,0 0,0 0,0-1,0 0,0 0,1 0,-1 0,1-1,-1 0,1 0,0 0,-1-1,1 0,0 0,-1 0,1-1,0 0,1-1,40 4,405 10,-279-15,-23 13,93-8,152-35,-107 19,-82 12,-201 2,-1-1,0 0,1-1,-1 1,0-1,0 0,1 0,-2 0,1-1,0 1,0-1,-1 0,1 0,-1 0,0 0,0-1,0 1,-1-1,1 0,-1 0,0 0,0 0,0 0,0 0,-1-1,0 1,0 0,0-1,0 1,0-4,2-144,-3 143,-20-452,10 326,2 125</inkml:trace>
  <inkml:trace contextRef="#ctx0" brushRef="#br0" timeOffset="-9558.332">3136 8566,'319'14,"-132"5,149 23,-297-34,1-1,0-3,0-1,0-1,0-3,12-2,44 1,112-21,123-10,88 33,-267-19,-20 12,-128 3</inkml:trace>
  <inkml:trace contextRef="#ctx0" brushRef="#br0" timeOffset="35251.903">1430 8529,'-175'-53,"143"46,-1 2,1 1,-1 1,0 2,0 1,0 2,1 1,-1 2,-31 8,-151 2,-17 5,176-6,45-12,0 0,0 1,0 0,0 1,0 0,1 0,0 1,0 1,0 0,0 0,1 1,-1 1,5-4,-18 17,1 0,1 1,1 1,1 1,1 1,1 0,1 2,-11 26,5-1,13-35,2-1,0 1,1 1,1-1,0 1,2 0,0 0,-1 18,6 146,4-168,0 0,0-1,1 0,1-1,0 1,0-2,2 1,-1-1,1 0,1-1,0 0,0-1,1 0,0-1,1-1,0 1,11 3,-16-6,25 14,1-1,0-2,1-2,1-1,0-1,1-3,0 0,0-3,1-1,-1-2,1-1,26-3,306-11,-326 8,1-2,-1-2,0-2,-1-1,0-3,-1-1,-1-3,18-10,105-127,-154 145,0-1,-1 0,-1-1,0 0,0 0,-1 0,-1-1,0 0,-1-1,0 1,-1-1,-1 0,0 0,-1 0,0 0,-1-1,-1 1,0 0,-1-1,0 1,-1 0,-1 0,-1 0,1 0,-2 1,0-1,-1 1,0 0,-1 1,-7-11,-15-8,-1 0,-2 3,0 0,-2 2,-1 2,-34-18,-30-31,83 45,9 16</inkml:trace>
  <inkml:trace contextRef="#ctx0" brushRef="#br0" timeOffset="45580.955">818 8288,'28'-249,"-29"135,-4 1,-5 0,-5 1,-20-71,-14-108,-102-697,116 725,1-211,-60-310,89 565,10 0,9 0,14-31,28-374,-14 330,34-145,5 97,89-204,-171 547,1-1,-1 0,0 1,0-1,0 0,0 0,0 0,0 0,1 0,-1 0,0 0,0 0,0 0,0 0,0-1,0 1,1 0,-1 0,0-1,0 1,0-1,1 1,-1-1,0 1,0-1,1 1,-1-1,0 0,1 1,-1-1,1 0,-1 1,1-1,-1 0,1 0,0 0,-1 0,1 1,0-1,0 0,-1 0,1 0,0 0,0 0,0 0,0 1,0-1,0 0,1 0,-1 0,0 0,0 0,1 0,-1 1,0-1,1 0,-1 0,1 0,-1 0,-314 293,289-277,27-19</inkml:trace>
  <inkml:trace contextRef="#ctx0" brushRef="#br0" timeOffset="46079.244">874 1298,'54'57,"67"167,-103-183,2 0,1-1,2-2,1 0,3-1,14 14,-3 1,-34-38</inkml:trace>
  <inkml:trace contextRef="#ctx0" brushRef="#br0" timeOffset="47329.944">1374 7954,'26'-152,"240"-1405,-212 1302,-12-2,-5-81,-26 174,6 0,8 1,6 1,22-48,40-71,-45 148,-6-1,-5-1,8-84,19-299,30 230,-73 214,-16 62</inkml:trace>
  <inkml:trace contextRef="#ctx0" brushRef="#br0" timeOffset="48207.009">2116 2726,'139'-161,"-68"88,-67 74,-1 0,0 0,0 1,0-1,1 1,-1-1,-1 1,1 0,0 0,0 1,-1-1,1 0,-1 1,0 0,0-1,0 1,0 0,0 0,0 0,-1 0,0 0,1 1,-1-1,0 0,-1 1,1-1,-1 1,1 2,4 9,51 136,57 109,-107-249,-4-5</inkml:trace>
  <inkml:trace contextRef="#ctx0" brushRef="#br0" timeOffset="52614.272">1504 8511,'54'-40,"320"-256,-350 276,-6 4,1 1,0 0,1 1,1 2,0 0,1 1,0 1,0 1,1 0,7 1,321-30,-55 6,-294 32,0 0,0 1,0-1,0 0,0-1,0 1,0 0,0 0,0-1,0 1,0-1,0 0,0 0,0 1,-1-1,1 0,0 0,-1-1,1 1,-1 0,1-1,-1 1,1-1,-1 1,0-1,0 1,0-1,0 0,0 0,0 1,0-1,0 0,-1 0,1 0,-1 0,0 0,1 0,-1 0,0 0,0 0,0 0,0 0,-1 0,1 0,-1 0,1 0,-1 0,1 0,-1 0,0 1,0-1,-1-1,-6-20</inkml:trace>
  <inkml:trace contextRef="#ctx0" brushRef="#br0" timeOffset="53458.915">2579 7602,'40'30,"255"155,-252-158,-39-26,-1 0,1 0,0 0,0 0,0 1,-1 0,1 0,-1 0,0 0,1 0,-1 1,0-1,0 1,-1 0,1 0,0 0,-1 0,0 0,0 1,0-1,0 1,0-1,-1 1,0 0,1 0,-1 0,-1-1,1 1,-1 0,1 0,-1 0,0 0,0 0,-1 0,1 0,-1 0,0 0,0 0,0 0,-1-1,1 1,-54 63,-10 31,64-87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1:41.072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1 130,'490'15,"57"12,65 79,-387-86,-209-20</inkml:trace>
  <inkml:trace contextRef="#ctx0" brushRef="#br0" timeOffset="795.002">1540 1,'273'22,"-189"-5,-59-14,0 1,-1 0,1 2,-1 1,-1 1,1 1,-1 1,-1 1,0 1,-1 1,0 1,15 13,-32-23,0 1,0 0,0-1,-1 1,0 1,0-1,-1 0,1 1,-1-1,0 1,0 0,-1-1,0 1,0 0,0 0,-1 0,0 0,0 0,0 0,-1 0,0 0,0 0,-1-1,1 1,-1 0,0-1,-1 1,0-1,-2 4,-116 130,-10-35,115-94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45.1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742 8732,'18'-56,"17"-470,23-187,-34 545,7 2,53-161,-46 185,93-533,50-40,-144 547,-11 59,-3-2,-6 0,-5-1,-2-94,-16 153,-2 0,-3 0,-1 1,-3 0,-3 2,-1 0,-5-5,-126-178,46 87,61 74,-3 2,-3 3,-3 1,-13-7,-245-222,299 286,0-1,1 0,1 0,-1-1,2 0,0-1,0 1,1-2,0 1,1-1,1 0,0 0,-2-9,-7-14,-44-132,58 152</inkml:trace>
  <inkml:trace contextRef="#ctx0" brushRef="#br0" timeOffset="576.481">371 2632,'0'3,"0"5,0 3,-3 7,-4 3,-5 4,1 2,-2-1,-1 1,1-1,4-1,-1-2,2 1,-1 0,1-4</inkml:trace>
  <inkml:trace contextRef="#ctx0" brushRef="#br0" timeOffset="1201.629">334 2614,'9'0,"14"6,20 3,23 2,12 2,6 7,1 1,-5-2,-12-4,-15-2,-13-3,-7-3,-6-2,-5-3,-2-2,-3 0,-6 0,-5-1</inkml:trace>
  <inkml:trace contextRef="#ctx0" brushRef="#br0" timeOffset="3168.294">2466 8806,'48'-155,"-41"142,0-1,-1 0,0 0,-1 0,-1-1,0 0,-1 0,0 0,-2 0,1-4,-8-79,-9 100,9 6</inkml:trace>
  <inkml:trace contextRef="#ctx0" brushRef="#br0" timeOffset="3603.174">2503 8417,'-3'0,"-4"0,-5 3,1 4,-2 5,-1-1,-2 2,-1 1,-1 2,0 1,2-2</inkml:trace>
  <inkml:trace contextRef="#ctx0" brushRef="#br0" timeOffset="4225.24">2633 8306,'3'0,"8"3,4 1,4 3,4 1,2-2,-1 2,3 2,-1 0,-2-2,2-3,0-1,-5 1,-6 0</inkml:trace>
  <inkml:trace contextRef="#ctx0" brushRef="#br0" timeOffset="6234.528">1669 8769,'11'-187,"9"2,7 0,9 1,33-91,30-160,1-143,-41 208,16 3,20-11,-4 15,10 44,-4 61,-20-113,-72 241,16-63,25 26,-41 149,-5 19,-1-1,0 1,0-1,0 1,0-1,0 1,0-1,0 0,0 0,0 1,0-1,0 0,0 0,0 0,0 0,-1 0,1 0,0-1,0 1,0 0,0 0,0-1,0 1,0-1,0 1,1-1,-1 1,0-1,0 1,0-1,0 0,1 1,-1-1,0 0,1 0,-1 0,0 0,1 0,-1 1,1-1,-1 0,1 0,0 0,-1 0,1 0,0 0,0-1,0 1,0 0,0 0,0 0,0 0,0 0,0 0,0 0,1 0,-1 0,0 0,1 0,-1 0,1 0,-1 0,1 0,-1 1,1-1,0 0,-1 0,1 0,0 0,-244 110,152-56,74-43</inkml:trace>
  <inkml:trace contextRef="#ctx0" brushRef="#br0" timeOffset="7094.476">2578 3689,'55'58,"-25"-18,1-2,3-1,1-2,1-1,32 22,-4-3,34 18,-84-66</inkml:trace>
  <inkml:trace contextRef="#ctx0" brushRef="#br0" timeOffset="8509.89">3374 2855,'34'181,"-31"-142,-4-26,1 1,1 0,1-1,-1 1,2-1,0 0,1 1,0-2,1 1,0 0,1-1,1 0,0 0,0-1,2 1,121 151,-129-159,0 0,0 0,-1 0,1 0,-1 0,0 0,0 0,-1 0,1 0,-1 0,0 0,0-1,0 1,0 0,-1 0,0-1,1 1,-1-1,-1 1,1-1,0 0,-1 0,-19 46,19-33,1 0,1 0,1 0,0 0,1 0,0 0,2 0,0 0,0-1,2 1,0-1,3 5,5 47,-13-75</inkml:trace>
  <inkml:trace contextRef="#ctx0" brushRef="#br0" timeOffset="11571.085">3337 2781,'-96'45,"79"-35,-2-1,1 0,-1-1,0-1,-1-1,1 0,-1-2,-1 0,1-1,0-1,-1-1,1-1,-3-1,-402 0,234 74,28-33,-3-23,162-16,0-1,0 1,0 1,0-1,0 1,0-1,0 1,0 0,1 1,-1-1,1 0,0 1,-1 0,1 0,1 0,-1 0,0 0,1 1,-1-1,1 1,0 0,0 0,1-1,-1 1,1 0,0 1,0-1,0 0,0 0,1 0,0 0,0 1,0-1,0 0,1 0,-1 0,1 1,0-1,0 0,2 3,14 214,6 93,-23-312,1 1,-1 0,1-1,-1 1,1 0,0-1,0 1,0 0,0-1,0 0,1 1,-1-1,1 0,-1 0,1 1,0-1,0 0,0-1,0 1,0 0,1-1,-1 1,0-1,1 0,-1 1,1-1,-1-1,1 1,0 0,-1 0,1-1,0 0,-1 1,1-1,0 0,0 0,-1-1,1 1,0-1,1 0,126-24,-118 22,45-12,0 3,1 2,0 3,0 2,36 3,248 2,-156-18,-112 17,-45-1,-1 1,1 1,0 2,-1 1,0 1,0 1,25 9,8 3,-50-12</inkml:trace>
  <inkml:trace contextRef="#ctx0" brushRef="#br0" timeOffset="36666.089">3245 7620,'-19'118,"20"546,-1-649</inkml:trace>
  <inkml:trace contextRef="#ctx0" brushRef="#br1" timeOffset="105788.718">3245 8769,'-3'0,"2"0,7 0,10 3,4 2,6-1,1-1,-1-1,2 0,-1-2,-1 1,-10-1,-6-4,-5-3,-4-8,-2-1</inkml:trace>
  <inkml:trace contextRef="#ctx0" brushRef="#br1" timeOffset="106368.496">3374 8602,'74'55,"-43"-33,-25-20,0 1,0-1,0 1,-1 0,1 1,-1-1,0 1,0 0,-1 1,1-1,-1 1,0 0,0 0,0 0,-1 0,1 1,-1-1,-1 1,1 0,-1 0,0 0,0 0,-1 0,0 1,0-1,0 0,-1 1,0-1,0 0,-1 1,0 3,-3-4,-1 1,1-1,-1 0,0 0,-1-1,1 1,-1-1,0 0,-1-1,1 0,-1 0,0 0,0-1,-3 2,-14 8,7-3</inkml:trace>
  <inkml:trace contextRef="#ctx0" brushRef="#br1" timeOffset="107365.942">3264 8620,'-7'10,"-7"9,-6 5,-5 4,-2 1,1-2,2-5,1-3,5-2,9-4,12-3,8-5,6-2,7 1,1 0,1-1,-2 0,-4-2</inkml:trace>
  <inkml:trace contextRef="#ctx0" brushRef="#br1" timeOffset="109845.798">4005 8936,'47'266,"-2"-42,-43-8,1-210,0-1,0 1,1-1,0 0,0 0,0 0,0-1,1 0,0 0,0 0,0 0,0-1,1 1,0-1,-1-1,1 1,0-1,0 0,0-1,0 1,1-1,-1 0,0-1,1 1,-1-1,0-1,1 1,-1-1,0 0,0 0,5-2,4 2,1756-94,-971 96,-558 35,-239-37,0 0,0 0,0-1,1 1,-1-1,-1 0,1 1,0-1,0-1,-1 1,1 0,-1-1,0 1,0-1,1 0,-2 1,1-1,0 0,-1 0,1 0,-1-1,0 1,0 0,0 0,0-1,-1 1,0-1,1 1,-1 0,0-1,-1 1,1-1,0 1,-1 0,0-1,0 1,0 0,0 0,0 0,-1 0,0 0,1 0,-1 0,0 0,-1 0,0-10,-95-363,51 182,39 181,0 1,-1 0,0 1,0 0,-1 0,-1 1,0 1,0-1,-1 2,0 0,0 0,-1 1,0 1,0 0,-1 0,0 2,1 0,-2 0,-1 1,-42-11,0 3,-1 2,-1 3,1 3,-1 2,-55 6,-7-2,-516-22,494 19,0 7,0 5,1 7,-50 17,86-6,-136 18,47-4,86-11,-112 9,233-70,139-71,-80 64</inkml:trace>
  <inkml:trace contextRef="#ctx0" brushRef="#br1" timeOffset="111503.916">7490 8491,'0'-3,"0"-5,0-3,0-7,0-3,4-1,0 0,0-3,-1 0,0 1,-2 2,0 0,-1 2,0 1,0 0,0 1,0 3</inkml:trace>
  <inkml:trace contextRef="#ctx0" brushRef="#br1" timeOffset="112266.845">7546 7453,'0'-3,"0"-5,0-3,0-4,0-5,0-2,0-1,0-3,-3 0,-1 2,0 4</inkml:trace>
  <inkml:trace contextRef="#ctx0" brushRef="#br1" timeOffset="113252.042">7509 6136,'0'-6,"0"-5,0-5,0-2,0-4,0-2,-3 0,-1-2,0 1,1 0,0-1,5-6,1-6,1 2</inkml:trace>
  <inkml:trace contextRef="#ctx0" brushRef="#br1" timeOffset="113964.883">7472 5135,'0'-3,"0"-4,0-5,0-2,-3-3,-1-5,0-4,-3-1,1 0,0-1,2 1,2-1,1 1,-3-5,-1-2,1 0,-2 4,0 6</inkml:trace>
  <inkml:trace contextRef="#ctx0" brushRef="#br1" timeOffset="114839.216">7490 3819,'0'-3,"0"-5,0-3,0-4,0-5,0-2,0-1,0 0,0-1,0-1,0 1,0-1,0-4,0 1,0 2,0 5</inkml:trace>
  <inkml:trace contextRef="#ctx0" brushRef="#br1" timeOffset="116698.995">7509 2725,'12'-651,"-44"0,15 100,58 306,-12 38,-10 6,-4-2,-12 187</inkml:trace>
  <inkml:trace contextRef="#ctx0" brushRef="#br1" timeOffset="122537.34">3449 2855,'503'0,"-149"19,514-20,-412-63,-73 5,368 5,59 5,-353 34,447 43,-358-4,-324-19,-33-3,0 8,181 34,-271-24,1-4,1-5,92-2,-191-9,1-1,-1 1,1-1,0 1,-1 0,1 0,-1 0,1 1,0-1,-1 0,1 1,-1 0,1 0,-1 0,1 0,-1 0,0 0,0 0,1 1,-1-1,0 1,0 0,0-1,0 1,-1 0,1 0,0 0,-1 1,0-1,1 0,-1 0,0 1,0-1,0 1,-1-1,1 1,0-1,-1 1,0 0,1-1,-1 1,0-1,-1 1,1 0,0 0,16 218,67 79,-82-296,0-1,1 0,-1 0,-1 1,1-1,0 0,-1 1,1-1,-1 1,0-1,0 1,-1-1,1 1,-1-1,1 0,-1 1,0-1,-1 0,1 1,0-1,-1 0,0 0,1 0,-1 0,-1-1,1 1,0 0,-1-1,1 0,-1 1,1-1,-1 0,0 0,0-1,0 1,0-1,-1 1,1-1,0 0,-1 0,1 0,0-1,-1 1,1-1,-1 0,1 0,-3 0,-589 54,489-52,-1-5,1-4,0-5,-75-19,-178-10,305 38,-327-34,87 67,41 17,-209-28,-209 50,352-54,5-27,100 13,-14 0,-205-24,285 5,-2 6,1 7,-102 11,-60 41,-453 42,574-78,60 23,94-34,20 0</inkml:trace>
  <inkml:trace contextRef="#ctx0" brushRef="#br1" timeOffset="126645.004">5377 4041,'16'152,"1"53,-9-45,-3-154,0 0,1 0,-1-1,1 0,0 0,1 0,-1-1,1 0,0 0,0-1,0 0,0 0,1 0,-1-1,1 0,-1-1,1 0,0 0,0 0,-1-1,1 0,0-1,0 0,-1 0,1 0,0-1,3-2,30 2,370 47,-255-15,103 7,-36-18,5 34,41-6,-201-40,74-4,-142-3</inkml:trace>
  <inkml:trace contextRef="#ctx0" brushRef="#br1" timeOffset="130114.048">5803 4097,'297'-38,"-8"58,572-21,-217-55,135 71,39 8,-146 16,-291 8,-197-38,49 12,-51-6,-177-12,1 1,-2 0,1 0,0 0,-1 1,0 0,0 0,0 0,-1 0,0 0,0 1,0 0,-1-1,1 1,-1 0,-1 0,1 0,-1 1,0-1,0 0,-1 0,0 1,0-1,-1 0,1 0,-1 1,-1-1,1 0,-2 3,2 12,-1 309,0-325,-1-1,0 1,0-1,-1 1,1-1,-1 0,0 0,0-1,0 1,0-1,-1 0,1 0,-1 0,0-1,0 1,0-1,0 0,0-1,0 1,-1-1,1 0,-1-1,1 1,-1-1,1 0,0 0,-1-1,1 1,-1-1,1-1,0 1,0-1,-1 0,0 0,-33-1,-355-14,20 4,-17-6,-80 12,-540 7,646 76,169-50,133-17,47-8</inkml:trace>
  <inkml:trace contextRef="#ctx0" brushRef="#br1" timeOffset="134496.441">7472 5321,'0'372,"-19"-157,38-421,19-140,-37 318,0 25,0 0,0 0,0-1,0 1,-1 0,1 0,-1 0,0 0,0-1,0 1,0 0,-1 0,1 0,-1-1,0 1,0 0,0 0,0 0,-1 0,1 0,-1 1,1-1,-1 0,0 1,0-1,0 1,-1 0,1-1,-1 1,1 0,-1 0,1 1,-1-1,0 1,0-1,0 1,0 0,0 0,0 0,-2 0,-258 4,259-3,1 0,-1 1,1-1,-1 1,1 0,-1 0,1 0,0 0,0 0,-1 1,1-1,0 1,0 0,0 0,1 0,-1 0,0 1,1-1,-1 1,1 0,0-1,0 1,0 0,0 0,1 0,-1 1,1-1,0 0,0 0,0 1,0-1,1 1,-1-1,1 1,0-1,0 1,0-1,0 1,1-1,-1 1,1-1,0 1,0-1,1 3,1 459,-60-267,58-196,0 0,1 1,-1-1,1 0,0 0,-1 0,1 0,0-1,0 1,0 0,1-1,-1 1,0-1,0 0,1 0,-1 0,1 0,-1 0,1 0,-1-1,1 1,-1-1,1 0,0 0,-1 0,1 0,0 0,-1 0,1-1,-1 1,1-1,-1 0,1 0,-1 0,1 0,-1 0,1-1,14 1,438-1,-439 2</inkml:trace>
  <inkml:trace contextRef="#ctx0" brushRef="#br1" timeOffset="160995.993">3838 6303,'34'72,"-26"55,-8-108,0 0,1-1,0 1,2 0,0 0,1-1,1 1,1-1,0 0,3 3,80 184,-34-18,-55-183,-2 2,1-1,0 0,0 1,0-1,1 1,0-1,0 0,0 1,1-1,0 1,0-1,0 0,0 1,1-1,0 0,0 0,1 0,-1 0,1 0,0-1,0 1,1-1,-1 0,1 0,0 0,0-1,0 1,1-1,-1 0,1 0,0 0,-1-1,1 0,1 0,2 1,27 2,0-2,1-2,-1-1,1-2,-1-1,13-4,114-6,-113 14,29-3,-1 5,1 2,-1 4,42 12,222 14,-240-31,488 77,-111-52,14-40,127-34,-379 7,117 2,119-32,115 34,-371 29,663 1,-653 24,85-3,-57-17,-253-4,-1 0,0 0,0 0,-1-1,1 1,-1-1,0 0,0 0,-1 0,1-1,-1 1,0 0,-1-1,1 1,-1-1,0 0,0 1,-1-1,0 0,0 0,0 1,-1-1,0 0,0 1,0-1,-1 0,1 1,-1 0,-2-3,-109-299,38 111,41 5,34 188,0 1,0-1,0 0,-1 1,0-1,1 1,-1-1,0 1,0-1,0 1,-1-1,1 1,0 0,-1 0,0-1,1 1,-1 0,0 1,0-1,0 0,0 0,0 1,-1 0,1-1,0 1,-1 0,1 0,-1 0,1 0,-1 0,0 1,1-1,-1 1,0 0,1 0,-1 0,-2 0,-113 12,107-10,-65 12,-25 6,0-5,-1-4,-30-3,-828-10,559-9,377 13,-18 4,0-2,0-2,0-2,0-1,0-2,1-2,-1-2,1-2,-22-8,14-2,-2 2,0 2,0 3,-2 1,1 3,-1 3,-19 1,-179-14,-158 19,153 18,-231-21,-42-34,-32 47,164-3,-89 48,-348-57,792-9,38 2</inkml:trace>
  <inkml:trace contextRef="#ctx0" brushRef="#br1" timeOffset="162080.601">13238 5617,'0'3,"3"8,8 11,4 14,4 18,-2 11,-1 4,4 7,1 2,0-5,-3-6,1-7,-2-12,-4-10,-4-9,-1-9,-2-8</inkml:trace>
  <inkml:trace contextRef="#ctx0" brushRef="#br1" timeOffset="162796.062">13294 5599,'8'-7,"0"1,0 0,1 1,0 0,0 0,0 1,1 0,0 1,-1 0,1 0,0 1,1 0,-1 1,0 0,0 1,0 0,1 0,-1 1,0 1,0-1,0 2,0-1,0 2,-1-1,1 1,-1 1,0-1,0 2,0-1,-1 1,2 2,-3-4,-1 1,0 0,0 0,0 0,-1 1,0 0,0 0,0 0,-1 0,0 1,0 0,-1 0,1 0,-2 0,1 0,-1 1,0-1,0 1,-1 0,0-1,-1 1,1 0,-2 0,1-1,-1 1,0 0,0-1,-1 1,0-1,-1 2,-10 17,-1 0,-1-1,-1 0,-1-2,-2 0,0 0,-1-2,-1-1,-11 8,24-23,0 0,0-1,0 0,-1 0,0-1,1 0,-1 0,0-1,0-1,-1 1,1-2,0 1,-8-1,16-8,8-1</inkml:trace>
  <inkml:trace contextRef="#ctx0" brushRef="#br1" timeOffset="163595.423">13702 5858,'-1'36,"-1"-26,0 0,1 0,1 1,0-1,0 0,0 0,2 0,-1 0,1 0,1 0,-1 0,2-1,-1 1,2-1,-1 0,1 0,0 0,1-1,0 1,0-2,4 4,-7-9,0-1,0 1,0-1,0 0,0 0,0-1,0 1,0 0,0-1,1 0,-1 0,0 0,0 0,0 0,0-1,1 1,-1-1,0 0,0 0,0 0,0-1,-1 1,1 0,0-1,0 0,-1 0,1 0,-1 0,0 0,1 0,-1-1,0 1,0-1,-1 1,1-1,0-1,52-106,-52 102,10-29,6 46,-13 4,41 94,-45-105,1 0,-1 0,0 0,1 0,-1 0,1-1,0 1,0-1,0 1,-1-1,1 1,1-1,-1 0,0 0,0 0,0 0,0-1,1 1,-1 0,0-1,1 0,-1 1,1-1,-1 0,0 0,1 0,-1-1,0 1,1-1,-1 1,0-1,1 0,-1 0,0 0,0 0,0 0,0 0,0 0,0-1,0 1,0-1,-1 0,1 1,0-2,14-12</inkml:trace>
  <inkml:trace contextRef="#ctx0" brushRef="#br1" timeOffset="164256.377">14257 5840,'218'15,"-215"-16,1 1,-1-1,1 0,-1 0,1 0,-1 0,1-1,-1 0,0 1,0-1,0 0,0 0,0-1,0 1,-1-1,1 1,-1-1,0 0,1 0,-1 0,0 0,-1 0,1-1,-1 1,1 0,-1-1,0 1,0-1,-1 1,1-1,-1 0,0 1,0-1,0 0,0 1,0-1,-1 0,0 1,1-1,-2 1,1-1,0 1,-1 0,1-1,-1 1,0 0,0 0,0 0,0 0,-1 1,1-1,-1 0,0 1,0 0,0 0,0 0,0 0,0 0,0 0,-1 1,1 0,0-1,-1 1,0 0,-1 0,0 1,0-1,-1 1,1 0,0 0,0 0,0 1,0-1,0 1,0 1,0-1,0 1,1 0,-1 0,0 0,1 0,-1 1,1 0,0 0,0 0,0 0,1 1,-1 0,1 0,-1-1,1 2,1-1,-1 0,1 1,-1-1,1 1,0 0,1 0,-1-1,1 1,0 0,0 0,1 1,-1-1,1 0,0 0,1 0,-1 0,1 0,0 0,0 0,1 0,-1 0,1 0,0-1,1 1,-1-1,1 1,1 1,10 9,1 0,1-1,0-1,0 0,1-1,1-1,0-1,1 0,0-2,0 0,1-1,-1-1,2-1,-1 0,9 0,-18-7,-1 0,0 0,1 0,-1-2,0 1,-1-1,1 0,-1-1,0 0,0-1,0 0,-1 0,0-1,4-4,-6 6,29-23</inkml:trace>
  <inkml:trace contextRef="#ctx0" brushRef="#br1" timeOffset="165423.068">15314 5209,'15'52,"89"564,-104-590,-24-67,14 23,-65-83,73 99,1 0,-1 0,0 0,0 0,1 0,-2 0,1 0,0 0,0 1,0 0,-1-1,1 1,-1 0,1 0,-1 0,1 0,-1 0,0 1,0-1,1 1,-1 0,0 0,1 0,-1 0,0 0,0 1,1-1,-1 1,0 0,1-1,-1 1,1 0,-1 1,1-1,0 0,-1 1,1-1,0 1,0 0,0 0,0 0,0 0,0 0,-2 7,1 1,0-1,1 1,-1 0,2-1,-1 1,2 0,-1 0,1 0,1 0,0 0,0 0,1 0,0 0,0-1,2 1,-1-1,1 1,0-1,1 0,0-1,0 1,1-1,0 0,0-1,1 1,0-1,1-1,-1 1,3 0,-7-5,-1 0,1 0,0-1,-1 1,1-1,0 0,0 0,0 0,0 0,0 0,1-1,-1 1,0-1,0 0,0 0,0 0,0 0,1 0,-1-1,0 0,0 0,0 1,0-2,0 1,0 0,-1-1,1 1,0-1,-1 0,1 0,-1 0,1 0,-1 0,0 0,0-1,0 1,0-1,0 1,-1-1,1 0,-1 0,0 0,0 0,0 0,0 0,0 0,0-2,13-22,0 2</inkml:trace>
  <inkml:trace contextRef="#ctx0" brushRef="#br1" timeOffset="165702.648">15519 5747,'3'3,"1"4,3 8,3 4,1 5,4 2,0 2,0-3,-3-3,1-2,-2-1,-4-7,-2-15,-2-17,-2-17,-1-11,0 1</inkml:trace>
  <inkml:trace contextRef="#ctx0" brushRef="#br1" timeOffset="165965.257">15704 5358,'0'3,"3"1,4-6,8-13,0-3</inkml:trace>
  <inkml:trace contextRef="#ctx0" brushRef="#br1" timeOffset="166323.688">15964 5562,'-64'357,"62"-352,-1-1,2 1,-1 0,0-1,1 1,0 0,0 0,0 0,1-1,0 1,0 0,0 0,0 0,1 0,0 0,0 0,0 0,1-1,-1 1,1 0,0-1,0 0,1 1,-1-1,1 0,0 0,0 0,1-1,-1 1,1-1,0 0,0 0,0 0,0 0,0-1,0 1,1-1,-1 0,1-1,2 2,-3-2,-1 0,0 0,1-1,-1 1,1-1,-1 0,1 0,-1 0,1 0,-1 0,1-1,-1 1,1-1,-1 0,0 0,1-1,-1 1,0-1,0 1,0-1,0 0,0 0,0 0,-1-1,1 1,-1-1,1 1,-1-1,0 0,0 0,0 0,0 0,-1 0,1 0,-1-1,0 1,0-1,13-30,-7 18</inkml:trace>
  <inkml:trace contextRef="#ctx0" brushRef="#br1" timeOffset="166621.06">16372 5895,'0'7,"3"7,4 6,4 5,4 1,-2 0,-2-1,-3-2,0-6,2-4,-1-12,-2-15,-2-11,-2-2</inkml:trace>
  <inkml:trace contextRef="#ctx0" brushRef="#br1" timeOffset="166868.523">16519 5673,'4'0,"3"0,4 0,1 0</inkml:trace>
  <inkml:trace contextRef="#ctx0" brushRef="#br1" timeOffset="167553.808">16742 5766,'-2'-2,"0"0,-1 1,1-1,0 1,-1-1,1 1,-1 0,0 0,1 0,-1 1,0-1,0 0,1 1,-1 0,0 0,0 0,0 0,0 0,1 0,-1 1,0 0,0-1,1 1,-1 0,0 0,1 0,-1 1,1-1,0 1,-1-1,1 1,0 0,0 0,0 0,0 0,0 0,0 0,1 0,-1 1,1-1,-1 1,1-1,0 1,0 0,0-1,1 1,-1 0,1 0,-1 1,-1 3,1 0,0 0,0 0,1 0,0 0,0 0,1 0,-1 0,2 0,-1 0,1 0,0 0,0-1,1 1,0 0,0-1,0 0,1 0,0 0,0 0,1-1,-1 0,1 1,1-2,-1 1,1-1,-1 1,1-1,0-1,1 1,-1-1,1-1,-1 1,1-1,0 0,0 0,3 0,49-50,-35 17,-1 78,-13 166,-10-207,-1 0,0 0,0 0,0 0,-1 0,0 0,-1 0,1-1,-1 1,0-1,0 1,-1-1,1 0,-1 0,-1-1,1 1,0-1,-1 0,0 0,0 0,0-1,-1 0,1 0,-1 0,1-1,-1 1,0-2,0 1,0 0,0-1,0 0,-4 0,2 0,1 0,-1 0,1 0,-1-1,1 0,-1 0,1-1,-1 0,1 0,-1-1,1 0,0 0,0 0,0-1,0-1,0 1,1-1,-1 0,1 0,0-1,0 0,1 0,-1 0,1-1,0 0,1 0,-1 0,1 0,1-1,-1 1,1-1,0 0,1 0,-1-1,1 1,1 0,-1-1,1 1,1-1,-1 1,2-7,-1 6,1 1,1-1,-1 1,1-1,1 1,-1 0,1 0,0 0,1 0,0 1,0-1,0 1,1 0,0 0,2-2,10-8</inkml:trace>
  <inkml:trace contextRef="#ctx0" brushRef="#br1" timeOffset="168117.6">16890 5877,'72'38,"-68"-35,0-2,0 1,0 0,0-1,1 0,-1 1,0-2,1 1,-1 0,0-1,1 0,-1 0,1-1,-1 1,1-1,-1 0,0 0,0 0,1 0,-1-1,0 0,0 0,0 0,-1 0,1-1,0 1,-1-1,0 0,1 0,-1 0,0-1,-1 1,1-1,-1 1,1-1,-1 0,0 0,0 0,-1 0,1-1,-1 1,0 0,0-1,-1 1,1 0,-1-1,0 1,0-4,0 5,0 1,0 0,0 0,0 0,0-1,0 1,-1 0,1 0,-1 0,0-1,1 1,-1 0,0 0,0 0,0 0,-1 0,1 1,0-1,-1 0,1 0,-1 1,0-1,1 1,-1 0,0-1,0 1,0 0,0 0,0 0,0 0,0 1,0-1,0 0,-1 1,1-1,0 1,0 0,0 0,-1 0,1 0,0 0,-2 1,-87 39,86-35,1 1,0 0,1 1,-1-1,1 1,0-1,1 1,-1 0,1 0,1 0,0 0,0 0,0 0,0 1,1-1,1 0,-1 0,1 0,0 1,1-1,0 0,0 0,0-1,1 1,0 0,0-1,1 0,-1 1,2-1,-1-1,1 1,-1-1,1 0,1 0,1 2,-3-6,-1 1,1-1,-1 0,1 0,-1 0,1 0,0-1,0 1,-1-1,1 0,0 0,0 0,0-1,-1 1,1-1,0 0,-1 0,1 0,-1-1,1 1,-1-1,1 0,-1 0,0 0,0 0,0-1,0 1,1-2,14-12</inkml:trace>
  <inkml:trace contextRef="#ctx0" brushRef="#br1" timeOffset="168695.962">17243 5840,'0'165,"0"-164,-1 0,1 0,-1-1,1 1,0 0,0 0,-1 0,1 0,0 0,0 0,0 0,0-1,0 1,0 0,0 0,0 0,0 0,1 0,-1 0,0 0,1 0,-1-1,0 1,1 0,-1 0,1 0,-1-1,1 1,0 0,-1-1,1 1,0 0,-1-1,1 1,0-1,0 1,-1-1,1 0,0 1,0-1,0 0,0 1,0-1,0 0,0 0,-1 0,1 0,0 0,0 0,0 0,0 0,0 0,0 0,0 0,0-1,-1 1,1 0,0-1,0 1,0-1,0 1,-1-1,1 1,0-1,48-51,-35 34,-12 15,0 0,0 0,0 0,0 1,1-1,-1 0,1 1,-1 0,1 0,0-1,0 2,0-1,0 0,0 0,1 1,-1 0,0 0,1 0,-1 0,1 0,-1 1,1-1,-1 1,1 0,0 0,-1 1,1-1,-1 1,1-1,-1 1,1 0,-1 0,0 1,0-1,1 1,-1 0,0 0,0 0,0 0,-1 0,1 0,0 1,-1-1,1 2,66 160,-63-150</inkml:trace>
  <inkml:trace contextRef="#ctx0" brushRef="#br1" timeOffset="169118.132">17836 5988,'-76'-19,"71"19,0-1,0 1,0 0,0 1,0-1,0 1,-1 0,1 0,1 0,-1 1,0 0,0 0,0 0,1 1,0-1,-1 1,1 0,0 1,0-1,0 0,1 1,-1 0,1 0,0 0,0 0,1 1,-1-1,1 1,0 0,0-1,0 1,1 0,-1 0,1 0,1 0,-1 1,1-1,0 0,0 0,0 0,1 0,-1 0,1 0,1 3,0-3,-1 1,1-1,0 0,0 0,0 0,1 0,0 0,0 0,0-1,1 0,-1 1,1-1,0 0,0-1,1 1,-1-1,1 0,0 0,-1 0,1-1,0 0,1 0,-1 0,0 0,1-1,-1 0,0 0,1 0,0-1,-1 0,1 0,3 0,6-11</inkml:trace>
  <inkml:trace contextRef="#ctx0" brushRef="#br1" timeOffset="169630.634">17854 6118,'254'-8,"-248"6,0 0,-1-1,0 1,1-1,-1 0,0-1,0 1,0-1,-1 0,1 0,-1 0,0-1,0 1,-1-1,1 0,-1 0,0 0,-1-1,1 1,-1-1,0 0,0-2,-4 6,0-1,0 1,0-1,-1 1,1 0,-1 0,1 0,-1 0,0 0,0 1,0-1,0 1,0 0,0 0,0 0,-1 0,1 1,0-1,-1 1,1 0,0 0,0 0,-1 0,1 0,0 1,-1-1,1 1,0 0,0 0,0 1,-1-1,-2 1,0 0,1 1,-1-1,1 1,-1 0,1 1,0-1,1 1,-1 0,0 0,1 1,0-1,0 1,0 0,1 0,0 0,0 0,0 1,0 0,1-1,0 1,0 0,1 0,-1 0,1 0,1 0,-1 0,1 0,0 0,0 0,1 1,0-1,0 0,0 0,1 0,0-1,0 1,0 0,1-1,0 1,0-1,0 0,1 0,0 0,0 0,0-1,0 0,1 0,0 0,0 0,1 1,-1-2,0 0,0 0,0 0,0 0,0-1,1 1,-1-2,1 1,0 0,-1-1,1 0,0-1,0 1,0-1,-1 0,1 0,0-1,0 0,0 0,-1 0,1-1,-1 0,1 0,-1 0,1 0,0-2,8-9</inkml:trace>
  <inkml:trace contextRef="#ctx0" brushRef="#br1" timeOffset="170410.873">14053 6656,'959'-53,"-237"5,-136 33,-78 7,0-22,304-65,-617 49,-158 29,-37 17,-1 0,1 0,0 0,-1 0,1-1,-1 1,1 0,0 0,-1 0,1 0,0 0,-1 0,1-1,-1 1,1 0,0 0,0 0,-1-1,1 1,0 0,-1 0,1-1,0 1,0 0,-1-1,1 1,0 0,0-1,0 1,0-1,-1 1,1 0,0-1,0 1,0 0,0-1,0 1,0-1,0 1,0 0,0-1,0 1,0-1,0 1,0 0,1-1,-1 1,0 0,0-1,0 1,1-1,-1 1,0 0,0 0,1-1,-1 1,0 0,0-1,1 1,-1 0,1 0,-24-1</inkml:trace>
  <inkml:trace contextRef="#ctx0" brushRef="#br1" timeOffset="172402.925">11384 6674,'16'-3,"23"-8,29-7,20-8,15-6,5-3,1 1,0 0,-6-1,-14 0,-16 2,-16 4,-16 7,-15 6</inkml:trace>
  <inkml:trace contextRef="#ctx0" brushRef="#br1" timeOffset="173091.22">12274 6044,'123'33,"37"-13,0-7,59-7,-72-2,-145-4,1 0,-1 0,0 0,0 0,0 0,1 1,-1-1,0 0,0 1,0 0,0 0,0-1,0 1,0 0,0 0,0 1,0-1,-1 0,1 1,0-1,-1 1,1-1,-1 1,0 0,0 0,1 0,-1-1,0 1,0 0,-1 0,1 0,0 1,-1-1,1 0,-1 0,0 0,1 0,-1 1,0-1,-1 0,1 0,0 0,0 0,-1 1,0-1,1 0,-1 0,0 0,-1 2,-54 100,46-88,-1 0,0-1,-1-1,-1 0,-1 0,0-1,0-1,-1-1,-1 0,0 0,0-2,-1 0,-1-1,1-1,-17 5,11-10</inkml:trace>
  <inkml:trace contextRef="#ctx0" brushRef="#br1" timeOffset="190419.85">7583 8843,'15'46,"-30"244,-4-44,19-239,1-1,0 1,0-1,0 1,1-1,0 0,0 0,0 0,1 0,0 0,0 0,1-1,0 1,0-1,0 0,0 0,1 0,0-1,0 0,0 0,0 0,1 0,-1-1,1 0,0 0,0-1,0 1,0-1,1-1,-1 1,1-1,-1 0,1-1,-1 1,1-1,-1-1,1 1,-1-1,1 0,-1 0,0-1,1 0,2-1,271-31,219 54,-284-1,203 78,-17-20,-317-65,1-4,0-4,0-3,0-5,0-2,-1-5,78-20,-86 13,2 4,0 2,0 5,1 2,24 5,418-18,-76 21,137 30,-69 7,-478-47,-47-8,-51-13,14 12</inkml:trace>
  <inkml:trace contextRef="#ctx0" brushRef="#br1" timeOffset="192950.563">7676 8806,'157'17,"447"42,-354-59,67-1,273 36,-81-14,-126 35,450-57,-16 1,-774-3,-1-2,1-1,-1-3,-1-1,0-2,0-2,10-6,159-23,-198 38,-10 3,0 0,0 0,0 0,1 1,-1-1,0 0,1 1,0 0,-1-1,1 1,0 0,0 1,-1-1,1 0,0 1,0-1,0 1,0 0,0 0,0 0,-1 1,1-1,0 0,0 1,0 0,0 0,-1 0,1 0,0 0,-1 1,1-1,-1 1,1-1,-1 1,0 0,0 0,0 0,0 0,0 1,0-1,-1 0,1 1,-1-1,1 1,0 2,0 31,-2 1,-1-1,-2 0,-1 0,-2 0,-2 0,-1-1,-13 33,14 179,8-245,-1 1,0 0,0-1,0 1,0-1,0 1,-1-1,1 0,-1 1,1-1,-1 0,0 0,0 0,0 0,0 0,0-1,-1 1,1-1,0 1,-1-1,1 0,-1 0,1 0,-1 0,0 0,1-1,-1 1,0-1,0 1,1-1,-1 0,0 0,0-1,-6 3,-11 1</inkml:trace>
  <inkml:trace contextRef="#ctx0" brushRef="#br1" timeOffset="198464.933">1094 8287,'590'-14,"-569"12,5-2,-1 1,0 2,1 0,-1 2,1 1,-1 1,0 1,11 4,154 81,-176-87,-1 0,1-1,-1-1,1 0,0-1,-1 0,1-1,-1-1,0 0,1-1,-1 0,-1-1,1-1,-1 0,0 0,0-1,8-7,9-2,-1 5,1 2,0 1,1 1,0 1,0 2,0 1,0 1,1 2,27 3,-31-3,319 1,-216 17,102-6,68-44,-221 32,-35-2,1 2,0 2,0 2,-1 1,1 3,-2 2,16 6,-30-10,-1-1,1-1,0-1,0-2,0-1,0-1,0-2,-1 0,1-2,-1-2,17-5,75-11,-27 10,0 3,1 5,0 4,13 5,104 52,43-87,-179 15,-57 14,1 0,-1 2,1 0,-1 1,1 1,-1 0,0 2,0 0,0 1,0 0,-1 2,0 0,11 7,-19-10,7 2,-1-1,1 0,0 0,0-2,1 0,-1-1,1-1,-1 0,1-1,0-1,-1-1,1 0,-1-1,0-1,10-3,86-19,1 6,0 4,2 5,-1 6,1 4,26 7,-124-6,-1 1,1 0,0 1,-1 1,1 1,-1 0,0 1,0 1,0 1,-1 0,0 1,-1 0,1 1,-2 1,1 0,10 11,-9-9,0-1,0 0,1-1,1-1,0 0,0-2,1 0,-1-1,1 0,1-1,-1-2,1 0,0 0,-1-2,1 0,0-2,0 0,0-1,-1 0,16-5,36-5,0 3,1 3,0 4,0 2,0 4,0 3,22 6,-35-5,0-3,1-2,-1-3,1-3,-1-2,0-2,0-3,20-8,34-3,254-11,-346 31,0-1,0-2,-1 0,1 0,-1-2,-1-1,1 0,-1-1,7-5,-6 3,0 1,0 1,1 1,0 1,0 1,0 0,1 2,8-1,283-54,-104 9,-94 44,67-20,-103-12,-61 27,1 1,0 0,0 1,1 2,0 0,0 0,1 2,-1 1,1 0,11 1,184-18,-202 16,0 1,0 0,0 1,0 1,1 0,-1 1,0 0,1 1,-1 1,0 0,0 0,0 2,0-1,0 2,-1 0,0 0,0 1,32 14,-51-20</inkml:trace>
  <inkml:trace contextRef="#ctx0" brushRef="#br2" timeOffset="-189714.792">0 10419,'300'-32,"-152"26,-1 6,1 7,-1 6,-1 7,48 16,-109-17,53 13,2-6,0-6,4-6,277-15,-377-4</inkml:trace>
  <inkml:trace contextRef="#ctx0" brushRef="#br2" timeOffset="-188938.483">2188 10290,'148'42,"-105"-29,55 13,-2 4,-1 4,-1 5,12 10,-102-48,-1 0,1 0,-1 1,1-1,-1 1,1 0,-1-1,0 2,0-1,0 0,0 0,0 1,-1 0,1-1,-1 1,0 0,1 0,-1 1,-1-1,1 0,0 1,-1-1,0 1,0-1,0 1,0 0,0-1,-1 1,1 0,-1-1,0 1,-1 0,1 0,0-1,-1 1,0 0,0-1,0 1,0-1,-1 1,1-1,-1 1,0-1,0 0,0 0,-1 0,1 0,-1 0,-1 0,-268 220,210-173,46-41</inkml:trace>
  <inkml:trace contextRef="#ctx0" brushRef="#br2" timeOffset="-167100.626">4413 10178,'476'45,"161"10,259 4,-480-51,-415-8,1 0,0 0,-1 0,1 0,-1-1,1 1,0 0,-1-1,1 1,-1-1,1 1,-1-1,1 0,-1 1,0-1,1 0,-1 0,0 0,1 0,-1 0,0-1,0 1,0 0,0 0,0-1,-1 1,1-1,0 1,0 0,-1-1,1 0,-1 1,0-1,1 1,-1-1,0 1,0-1,0 0,0 0,-2-12</inkml:trace>
  <inkml:trace contextRef="#ctx0" brushRef="#br2" timeOffset="-166412.14">6730 10049,'67'53,"-28"-36,2-2,0-1,1-2,0-2,1-2,28 1,18 5,-87-14,0-1,0 1,1 0,-1 0,0 0,0 1,1-1,-1 0,0 1,0 0,0-1,1 1,-1 0,0 0,0 0,0 0,0 1,-1-1,1 0,0 1,0-1,-1 1,1 0,-1-1,0 1,1 0,-1 0,0 0,0 0,0 0,0 0,-1 1,1-1,0 0,-1 0,0 0,1 1,-1-1,0 0,0 0,0 1,-1-1,1 0,0 0,-1 1,0-1,1 0,-1 0,0 0,0 0,0 0,0 0,-1 0,1 0,0 0,-1 0,-148 191,-20 34,154-216,3-8</inkml:trace>
  <inkml:trace contextRef="#ctx0" brushRef="#br2" timeOffset="-156108.186">9827 10271,'179'-31,"168"1,59-73,-283 66,2 5,2 5,0 6,44 2,156 3,-305 16</inkml:trace>
  <inkml:trace contextRef="#ctx0" brushRef="#br2" timeOffset="-155092.761">11106 9826,'169'-2,"-92"-5,-1 4,1 4,0 2,-1 4,0 4,0 2,-1 4,-1 3,-1 4,31 15,-100-38,-1 0,1 0,-1 0,0 1,1-1,-1 1,0 0,0 0,0 0,0 0,0 1,0-1,-1 1,1 0,-1-1,0 1,0 0,0 0,0 1,0-1,-1 0,0 1,1-1,-1 1,0-1,-1 1,1-1,-1 1,1 0,-1-1,0 1,0 0,-1-1,1 1,-1-1,0 1,0 0,0-1,0 0,-1 1,1-1,-1 0,0 0,0 1,-278 343,184-148,94-183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6:08.7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756 131,'-70'46,"60"-39,0 1,0 0,1 0,0 0,0 2,1-1,0 1,0 0,2 0,-1 1,0 2,32 26,6 1,-34-31,0 1,-1-1,0 1,-1-1,0 0,0-1,-1 1,0-1,0 0,-1 0,0-1,-8 7,-24 30,36-38,-1-1,1 1,0 0,0 1,1-1,-1 0,1 1,1-1,-1 1,1 0,1 0,-1-1,1 1,0 0,1 0,-1-1,1 1,1 0,-1-1,1 1,0-1,1 1,-1-1,1 0,0 0,1 0,0-1,0 1,0-1,3 4,0 2,-1 1,-1 1,0-1,0 1,-2 0,0 0,0 0,-1 0,0 1,-1-1,-1 0,0 1,-1-1,-1 1,0-1,0 0,-2 0,1 0,-2 0,1-1,-2 1,-1 0,-13 33,14-40,1 0,0 1,1 0,0 0,0 1,0-1,1 1,0 0,0 0,1 0,0 0,0 0,1 0,0 0,1 1,0-1,0 0,0 1,1-1,1 0,-1 0,1 0,1 0,-1 0,2 0,-1 0,1-1,0 0,0 0,1 0,0 0,0 0,128 50,-131-53,0-1,-1 1,0-1,0 1,0 0,-1 0,1-1,-1 1,0 0,0 0,0 0,0 0,-1-1,1 1,-1 0,0 0,-1-1,1 1,0-1,-1 1,0-1,0 1,0-1,0 0,0 0,-1 0,1 0,-4 2,-13 30,-11 91,-18-46,38-68,1 0,1 1,0 0,1 0,0 1,1 0,0 0,1 0,1 1,0 0,1 0,1 0,-1 10,5-17,1 0,0 1,0-1,0 0,1-1,1 1,-1-1,1 1,0-1,1-1,-1 1,1-1,1 0,-1 0,1-1,0 0,0 0,1 0,-1-1,1 0,0-1,1 0,11 9,-17-10,0 0,-1-1,1 1,-1 0,1 1,-1-1,0 0,0 1,0-1,0 1,-1-1,1 1,-1 0,0 0,1 0,-1 0,0 0,-1 0,1 0,0 0,-1 0,0 0,0 0,0 0,0 0,0 0,-1 1,1-1,-1 0,0 0,0 0,0 0,0 0,0-1,-1 3,-69 104,48-80,20-26,0 0,-1 0,1 0,0 0,1 1,-1-1,1 1,-1 0,1-1,0 1,1 0,-1 0,0 1,1-1,0 0,0 0,1 1,-1-1,1 0,0 1,0-1,0 1,1-1,-1 0,1 1,0-1,0 0,1 0,-1 0,1 0,0 0,0 0,0 0,1-1,-1 1,1-1,0 1,0-1,0 0,0 0,1 0,-1-1,1 1,0-1,0 0,0 0,0 0,-1-2,-1 0,1 0,-1 1,1-1,-1 1,1-1,-1 1,1 0,-1 0,0 0,1 0,-1 0,0 1,0-1,0 1,0-1,0 1,0 0,0 0,-1 0,1 0,0 0,-1 0,0 0,0 0,1 1,-1-1,-1 1,1-1,0 1,-1-1,1 1,-1-1,1 1,-1-1,0 1,0-1,-1 1,1 0,0-1,-1 1,0-1,1 1,-1-1,0 0,0 1,0-1,-1 0,0 2,-9 19,8-21,1-1,0 1,0 0,0 0,0 0,0 0,0 1,1-1,-1 0,1 1,0-1,-1 1,1 0,0-1,0 1,1 0,-1-1,0 1,1 0,0 0,0 0,0 0,0-1,0 1,0 0,1 0,0 0,-1-1,1 1,0 0,0-1,0 1,1 0,-1-1,1 0,-1 1,1-1,0 0,0 0,0 0,0 0,0 0,0 0,1-1,-1 1,0-1,1 1,-1-1,1 0,1 1,101 23,-105-23,1 0,-1 1,0-1,0 0,0 1,0-1,0 0,-1 1,1-1,-1 0,1 1,-1-1,0 0,0 0,0 0,0 0,0 0,-1 0,1 0,-1 0,1 0,-1-1,1 1,-1-1,0 1,0-1,0 1,0-1,-2 1,-12 10</inkml:trace>
  <inkml:trace contextRef="#ctx0" brushRef="#br1" timeOffset="-38770.946">162 1,'-71'182,"65"-172,0 0,1 1,0 0,1 0,0 0,1 1,0-1,1 1,0 0,1 0,0-1,1 1,0 0,1 0,0 0,1 0,0-1,1 1,0-1,1 1,1-1,-1 0,2-1,4 8,95 67,-103-79,0 0,0-1,-1 1,1 0,-1 0,-1 0,1 0,-1 0,0 1,-1-1,1 0,-1 0,0 0,-1 0,1-1,-1 1,0 0,-1-1,0 1,1-1,-2 0,1 0,0 0,-3 2,2 0,-10 20,7-18,0 1,0-1,1 1,0 0,1 1,0-1,0 1,1 0,1 0,0 0,0 1,1-1,1 1,0-1,1 1,0 0,0-1,1 1,1 0,0-1,0 0,2 1,-1-1,1 0,1-1,3 7,0-8,-1-1,0 1,0 1,-1-1,0 1,0 0,-1 0,-1 1,1-1,-2 1,0 0,0 0,-1 1,0-1,-1 0,0 1,-1-1,0 1,-107 472,107-480,-1 1,1 0,0 0,0-1,0 1,1 0,0 0,0-1,0 1,1 0,-1-1,1 1,0-1,0 0,1 0,-1 0,1 0,0 0,0 0,0-1,0 1,1-1,0 0,-1 0,1 0,0-1,0 1,1-1,-1 0,0 0,1 0,0-1,-1 0,1 0,-1 3,-1 0,1 0,-1 1,-1-1,1 1,0-1,-1 1,0 0,0 0,-1 0,1 0,-1 0,0 0,0 0,-1 1,0-1,1 0,-2 1,1-1,-1 0,0 0,0 0,0 0,-1 0,1 0,-1 0,0 0,-1 0,1-1,-1 1,0-1,-3 4,2 1,-123 244,127-251,-1 1,0-1,1 1,0-1,-1 1,1-1,0 1,0-1,1 1,-1-1,0 1,1-1,0 1,-1-1,1 1,0-1,0 0,0 1,1-1,-1 0,1 0,-1 0,1 0,0 0,-1 0,1-1,0 1,0 0,0-1,2 1,31 47,-33-32,-1-1,-1 1,-1 0,0 0,-1-1,-1 1,0-1,-1 0,-1 0,-1 0,-3 6,-18 75,-5 36,16-100,9-17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3:59.81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2819 2208,'3'-10,"0"-1,0 1,1 0,0 0,1 1,0-1,1 1,0 0,0 1,1-1,0 1,0 1,1-1,0 1,0 1,1-1,14-15,-8 6,0 1,1 1,1 0,0 1,0 1,1 0,1 2,0 0,1 1,0 1,0 1,21-5,455-45,-282 42,9 0,-154 40,-57-19</inkml:trace>
  <inkml:trace contextRef="#ctx0" brushRef="#br0" timeOffset="652.712">4154 1522,'119'45,"31"24,-144-61,-1 1,1-1,-2 1,1 0,-1 0,-1 1,1-1,-2 1,1-1,-1 1,-1 0,0 0,0 0,-1 0,0 0,-1 4,-1 1,-1-1,-1 0,0 0,-1-1,0 1,-1-1,0 0,-1 0,-1-1,0 0,-1 0,0-1,0 0,-1-1,-1 0,0-1,0 0,-1 0,0-1,-5 2,-74 68,80-65</inkml:trace>
  <inkml:trace contextRef="#ctx0" brushRef="#br0" timeOffset="-1333.101">1 2709,'564'1,"-237"54,-39-36,170-19,-213 18,-24-33,-50-11,72-15,169 30,-384 0,-20 3</inkml:trace>
  <inkml:trace contextRef="#ctx0" brushRef="#br0" timeOffset="28747.608">4099 3080,'0'0,"6"-2,1 1,-1 1,0-1,0 1,0 0,0 0,1 1,-1-1,0 2,0-1,0 0,0 1,0 0,-1 1,1 0,-1-1,1 1,-1 1,0-1,0 1,0 0,-1 0,1 1,-1-1,0 1,-1 0,1 0,-1 0,2 3,13 37,-2 1,-2 0,-2 1,-2 1,-3 0,-1 0,-2 0,-3 1,-1-1,-3 1,-2 1,-3-14,-2-1,-1-1,-2 0,-1 0,-1-1,-2-1,-1-1,-2 0,-1-1,-1-1,-2-2,-1 0,-21 18,-36 48,-54 54,136-148,0 0,1 1,-1-1,0 0,0 0,0 1,0-1,0 0,0 0,0 1,0-1,0 0,-1 0,1 1,0-1,0 0,-1 1,1-1,0 0,-1 1,1-1,-1 0,1 1,0-1,-1 1,0-1,1 1,-1-1,1 1,-1-1,0 1,1 0,-1-1,0 1,1 0,-1 0,0-1,1 1,-1 0,0 0,0 0,1 0,-1 0,0 0,0 0,1 0,-1 0,0 0,0 0,1 1,-1-1,0 0,1 0,-1 1,0-1,1 0,-1 1,1-1,-1 1,0-1,1 1,-1-1,1 1,-1-1,1 1,-1 0,1 0,2-18</inkml:trace>
  <inkml:trace contextRef="#ctx0" brushRef="#br0" timeOffset="29401.198">3876 3970,'-131'250,"76"-67,55-177,-1 0,1 0,1-1,-1 1,1 0,0 0,0-1,0 1,1-1,0 1,0-1,0 0,1 0,0 0,0 0,0 0,0 0,1-1,0 1,0-1,0 0,0-1,1 1,-1-1,1 0,0 0,0 0,0 0,1-1,-1 0,5 1,19 4,-1-2,1-1,0-1,0-2,1 0,-1-2,28-5,5 2,400-26,-460 30,0 1,1-1,-1 1,0-1,0 0,1 0,-1 0,0 0,1 0,-1-1,0 1,1-1,-1 1,0-1,0 0,0 0,0 0,0 0,0 0,0 0,0-1,0 1,0-1,0 1,-1-1,1 0,-1 0,1 1,-1-1,0 0,0 0,0 0,0-1,0 1,0 0,0 0,-1 0,1-1,-1 1,0 0,0-1,0 1,0 0,0-1,0 1,0 0,-1 0,1-1,-1 1,0 0,0 0,1 0,-1-1,-1 1,1 0,0 0,0 1,-1-2,-38-88,29 59</inkml:trace>
  <inkml:trace contextRef="#ctx0" brushRef="#br0" timeOffset="30445.538">4135 3117,'-27'63,"-20"371,37-383,-2 0,-1-2,-4 1,-1-2,-6 9,8-32,34-88,-6 23</inkml:trace>
  <inkml:trace contextRef="#ctx0" brushRef="#br0" timeOffset="31163.138">4099 2987,'50'-29,"466"-179,-504 203,1 1,0 0,0 0,0 2,0-1,1 2,-1 0,1 0,-1 1,1 1,-1 0,1 1,-1 0,12 5,-9-3</inkml:trace>
  <inkml:trace contextRef="#ctx0" brushRef="#br0" timeOffset="32610.878">3079 3895,'91'-6,"-1"-3,0-5,0-4,73-25,46-8,-28 13,2 9,1 7,0 9,1 8,144 15,-60 20,-2 11,141 45,-280-67,-117-25</inkml:trace>
  <inkml:trace contextRef="#ctx0" brushRef="#br0" timeOffset="40882.841">5544 2764,'3'4,"0"-1,0 0,0-1,0 1,0 0,1-1,-1 0,1 0,-1 0,1 0,0 0,0-1,0 0,0 1,0-2,0 1,0 0,0-1,0 0,0 0,3 0,-6 0,10 3,0-1,1 0,-1-1,1-1,0 0,-1 0,1-1,-1 0,1-1,-1 0,1-1,-1-1,0 0,0 0,-1-1,1 0,-1-1,0 0,-1 0,0-1,0-1,0 1,5-8,269-354,-272 350,-1-1,-1 0,-1-1,-1 0,-1-1,-1 1,-1-1,2-20,9-40,33-97,-28 114,-3-1,-2 0,-4-1,-2 0,-2-29,-6 44,2 0,2 0,3 0,2 1,2 0,2 1,10-18,110-210,-86 176,-41 79</inkml:trace>
  <inkml:trace contextRef="#ctx0" brushRef="#br0" timeOffset="41807.885">6305 910,'52'-76,"9"-14,-4-3,-4-2,-4-2,-4-2,-5-2,7-37,-18 24,-28 115,-1-1,0 0,0 1,1-1,-1 0,0 1,0-1,1 0,-1 1,0-1,1 0,-1 0,1 1,-1-1,0 0,1 0,-1 0,1 0,-1 1,0-1,1 0,-1 0,1 0,-1 0,1 0,-1 0,1 0,-1 0,0 0,1 0,-1-1,1 1,-1 0,1 0,-1 0,0 0,1-1,-1 1,0 0,1 0,-1-1,0 1,1 0,-1-1,0 1,1 0,-1-1,0 1,0 0,0-1,1 1,-1-1,0 1,0 0,0-1,0 1,0-1,0 1,0-1,0 1,0-1,0 1,0 0,0-1,22 42,-18-34,83 195,76 135,-137-289,-19-31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6.17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1,'102'32,"235"-19,187 56,-333-37,2-8,38-7,57-33,-256 12,-18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4.3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19,'55'16,"374"-14,350-2,-545 20,142-2,-48-33,-55-4,-25 2,174 11,-283 7,-28-18,-95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3.86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2392 9948,'600'-15,"83"-41,-279-3,-113 14,239-5,-149 52,-362-2</inkml:trace>
  <inkml:trace contextRef="#ctx0" brushRef="#br0" timeOffset="968.643">5970 9855,'209'40,"18"12,1-11,145 6,642 57,-484-53,-509-50</inkml:trace>
  <inkml:trace contextRef="#ctx0" brushRef="#br0" timeOffset="-98842.258">1817 159,'-10'-6,"0"2,0-1,-1 1,0 1,0 0,0 1,0 0,0 0,0 1,0 1,-1 0,1 0,0 1,0 1,-1 0,1 0,1 1,-1 0,0 1,1 0,0 1,0 0,-3 2,-14 3,-2 0,1 2,1 0,0 2,0 1,2 1,0 1,0 1,2 1,-19 20,3-2,24-25,0 0,0 1,1 1,1 0,0 1,1 0,1 1,0 1,1 0,1 0,0 0,1 1,2 1,-1-1,-1 13,12-13,1-1,0 0,1 0,1 0,1 0,0-1,1 0,1-1,0 0,1-1,1 0,0 0,1-1,0-1,1 0,0-1,2 0,10 13,-25-23,15 17,1-1,1-1,1 0,0-2,1 0,0-1,1-1,1-1,-1 0,2-2,0-1,9 2,49 1,-1-3,2-4,-1-3,39-7,35 2,-127 4,256-21,-268 18,-1 0,0 0,0-2,-1 0,1-1,-1 0,0-1,0-1,-1 0,0 0,-1-2,0 1,0-2,-1 0,0 0,7-11,-8 1,-1 0,-2 0,0-1,-1 0,-1 0,-1 0,-1-1,-1 1,-2-1,0 1,-1-1,-1 0,-1 1,-1 0,-5-18,1 8,-1 1,-1-1,-2 2,-2 0,0 0,-2 1,-1 1,-1 1,-1 1,-2 0,0 1,-2 1,-1 2,0 0,-2 1,0 2,-2 1,0 1,0 1,-2 1,0 2,0 1,-1 1,-1 2,0 1,-32-3,-199 0,230 14</inkml:trace>
  <inkml:trace contextRef="#ctx0" brushRef="#br0" timeOffset="-86054.336">1966 2272,'-11'-7,"-1"1,1 1,-1 0,0 0,0 1,0 1,-1 0,1 1,-1 0,1 1,-1 0,0 1,0 0,1 1,-12 3,-13-3,11 2,1 2,-1 1,1 0,0 2,1 1,-1 1,2 2,0 0,0 1,1 1,1 1,0 1,1 1,-9 10,-53 37,58-46,1 2,0 0,2 2,0 0,1 1,2 1,0 1,2 1,1 0,-1 4,-10 19,14-32,2 1,0 0,1 0,1 1,1 0,0 1,2 0,0 0,1 0,0 18,8-24,1-1,1 1,0-1,1 0,1-1,-1 1,2-2,0 1,0-1,1 0,1-1,0 0,0-1,1 0,0-1,0 0,1-1,0-1,0 0,1 0,5 6,13 7,1 0,0-3,1 0,1-2,0-2,0-1,2-2,-1-2,1-1,0-1,7-2,33-4,0-3,0-4,-1-3,56-17,-107 20,0-1,0-2,-1 0,0-2,-1 0,-1-2,10-8,114-63,125 13,-255 71,8 0,0-2,0 0,-1-1,0-1,0-2,0 0,-1-1,0-1,0-1,2-4,-18 13,-1 0,0-1,0 0,0 0,0 0,0-1,-1 1,1-1,-1 0,0-1,0 1,0-1,-1 1,0-1,0 0,0 0,0-1,-1 1,0-1,0 1,-1-1,1 0,-1 1,0-1,-1 0,1 0,-1 0,0 0,-1 1,1-1,-1 0,-1 0,1 1,-1-1,0 0,0 0,-19-24,-1 0,-1 2,-2 0,0 2,-2 1,-1 1,-28-18,18 17,0 1,-2 3,0 1,-2 2,0 1,0 3,-2 2,1 1,-29-2,-409-25,-254 39,684-1</inkml:trace>
  <inkml:trace contextRef="#ctx0" brushRef="#br0" timeOffset="-53158.36">1409 5795,'-82'-17,"63"20,0 1,0 1,0 0,0 2,1 0,0 1,1 1,0 0,0 2,1 0,0 0,1 2,-5 4,-48 33,62-47,0 1,1-1,0 1,-1 0,1 1,1-1,-1 1,1 0,0 0,0 1,0-1,1 1,0 0,0 0,0 0,1 0,0 0,0 1,0-1,1 0,0 1,0 0,1-1,0 1,0-1,0 1,1 0,0-1,0 1,1-1,0 0,0 1,0-1,1 0,0 0,0 0,1-1,-1 1,1-1,1 1,210 186,-204-184,0-1,1 0,0-1,0 0,1-1,-1 0,1-1,0-1,1 0,-1-1,0 0,1-1,-1 0,1-2,-1 1,1-1,-1-1,1-1,-1 0,0 0,0-1,0-1,-1 0,0-1,0 0,10-7,-16 7,24-18,-2-1,-1-2,0-1,-3 0,0-2,0-3,-21 26,0 0,0-1,0 1,-1-1,0 0,-1 1,1-1,-1 0,-1 0,0 0,0 0,0 0,-1 0,0 0,-1 1,0-1,0 0,-1 1,1-1,-2 1,1 0,-1 0,0 0,0 0,-1 1,0-1,-150-147,144 146,1 0,-1 1,-1 0,1 1,-1 0,0 0,0 2,-1-1,0 2,1 0,-1 0,0 1,0 1,-3 0,-5 1</inkml:trace>
  <inkml:trace contextRef="#ctx0" brushRef="#br0" timeOffset="-51710.798">1521 4997,'-42'5,"0"3,0 1,1 2,1 1,0 3,0 1,2 1,0 3,-26 18,53-32,-12 4,0 2,1 0,0 1,2 1,-1 1,2 1,0 1,1 1,0 0,2 1,0 1,-5 9,18-23,0 0,1 1,-1-1,1 1,1-1,-1 1,1-1,0 1,1 0,-1 0,1 0,1-1,-1 1,1 0,1-1,-1 1,1 0,0-1,0 0,1 1,0-1,0 0,0 0,1-1,0 1,0-1,0 0,1 0,0 0,0 0,0-1,5 3,9 7,1-1,1-1,0 0,1-2,0-1,1 0,0-2,15 3,90 13,0-6,1-5,0-6,91-9,-173 3,727 35,-444-21,118 28,-154-10,261-7,-536-25,76-8,-93 7,0 1,-1-1,1 0,0 1,-1-1,1 0,0 0,-1 0,1-1,-1 1,1 0,-1-1,0 1,0-1,1 1,-1-1,0 1,0-1,-1 0,1 1,0-1,-1 0,1 0,-1 0,1 0,-1 1,0-1,0 0,1 0,-1 0,-1 0,1 0,0 0,0 0,-1 0,1 1,-1-1,0 0,1 0,-1 1,0-1,0 0,0 1,0-1,-1 0,-14-23,-2 1,0 0,-2 1,0 1,-2 1,0 1,-1 1,-1 1,-1 1,0 1,-2 1,1 2,-2 0,0 2,-112-53,-3 6,-2 7,-2 6,-2 6,-1 7,-2 7,0 6,-64 4,193 14,-1792 4,1766-1,-195 33,228-26,13-3</inkml:trace>
  <inkml:trace contextRef="#ctx0" brushRef="#br0" timeOffset="-9798.083">2355 7612,'-115'-60,"-77"32,14-3,-217-19,337 55,0 2,0 3,0 3,2 2,-44 18,67-23,18-7,0 0,0 1,0 1,0 0,1 1,0 1,0 0,1 0,0 2,0 0,1 0,0 1,0 0,1 1,1 1,0 0,0 0,2 1,-1 0,1 0,1 1,1 0,0 0,0 1,2-1,0 1,-2 10,8-11,1 1,0-1,1 0,1 0,0-1,0 1,2-1,-1 0,2-1,0 0,0 0,1 0,0-1,1-1,1 1,6 4,27 35,179 191,-102-215,-76-23,189 48,-155-38,-1-4,1-3,1-3,19-5,-87 2,99 3,0-5,0-5,-1-5,0-4,-1-6,26-11,-88 21,0 1,1 3,0 2,0 2,17 2,207-33,-266 35,0-1,0 0,0-1,0 0,-1 0,1 0,0 0,-1-1,0 0,0 0,0-1,0 1,0-1,-1 0,1 0,-1-1,0 1,0-1,-1 0,1 0,-1 0,0-1,-1 1,1-1,-1 1,0-1,-1 0,1 0,-1 0,0 0,-1 0,1 0,-1 0,-1 0,1 0,-1 0,0 0,0-3,-8-21,-1 0,-2 1,0 0,-2 1,-1 1,-1 0,-2 1,0 0,-2 2,0 0,-2 1,-1 2,0 0,-2 1,0 1,-13-6,-18-8,-1 1,-1 3,-1 3,-2 2,0 3,-2 2,-32-3,-183-35,-259-16,489 70,0 2,0 1,0 3,0 2,1 3,0 1,0 2,1 2,0 3,2 1,-9 6,37-15</inkml:trace>
  <inkml:trace contextRef="#ctx0" brushRef="#br0" timeOffset="171923.971">909 1178,'-6'51,"-2"0,-2-1,-2 0,-3-1,-1-1,-3 0,-2-1,-2-1,-1-1,-7 4,-47 102,6 26,74-170,0 1,1 0,0 0,0-1,0 1,1-1,0 0,1 0,-1 0,2-1,-1 0,0 0,1 0,0-1,1 1,-1-1,1-1,3 3,7 7,26 17,-37-27,1-1,-1 1,0 1,0-1,0 1,0 0,-1 0,0 1,0 0,0 0,-1 0,0 0,0 1,-1-1,1 1,-2 0,1 0,-1 0,1 2,-2 33,-2 0,-1 0,-2 0,-2 0,-2-1,-2 0,-14 38,2 3,-68 227,76-96,-194 247,204-453,1 0,0 0,0 0,0 0,1 1,1-1,-1 1,1-1,0 1,1-1,0 1,0 0,0-1,1 1,0 0,1-1,0 0,0 1,1-1,-1 0,2 0,-1 0,1 0,0-1,0 1,1-1,-1 0,1-1,1 1,-1-1,1 0,0 0,0-1,7 4,26 11,-34-18,-1-1,0 1,0 0,1 1,-1-1,0 1,0 0,0 0,-1 0,1 0,0 1,-1 0,0-1,1 1,-1 0,0 1,0-1,-1 0,1 1,-1 0,0-1,0 1,0 0,0 0,-1 0,1 1,-1-1,0 0,-1 0,1 1,-1-1,1 1,-2 2,-113 222,107-217,-6 7,1 0,1 1,1 0,0 1,2 0,0 0,2 1,0 0,1 0,2 0,0 1,1 19,2-25,2 6,0-1,-2 1,-1-1,-1 1,-1-1,-1 0,0 0,-8 19,-264 643,208-492,67-188,1-1,0 1,0-1,1 0,-1 1,1-1,-1 1,1-1,0 0,1 0,-1 1,0-1,1 0,0 0,-1 0,1-1,0 1,1 0,-1-1,0 1,1-1,0 0,-1 0,1 0,0 0,0 0,0-1,0 1,0-1,0 0,1 0,1 1,118 23,-106-23,174 42,-184-41,0 0,-1 0,1 0,-1 1,0 0,0 0,-1 1,1 0,-1 0,0 0,0 0,0 1,-1 0,0 0,0 0,-1 0,1 1,-2-1,1 1,0 0,-1 0,-1 0,1 0,-1 0,0 0,-1 2,-2 23,-2 0,-1 0,-1 0,-2 0,-2-1,0-1,-2 0,-7 10,-6 24,-156 360,179-420,-1 0,1 1,0-1,0 1,1-1,-1 1,1 0,0 0,0 0,1 0,0 0,-1-1,2 1,-1 0,0 0,1 0,0 0,0 0,1-1,-1 1,1 0,0-1,0 1,1-1,-1 0,1 0,0 0,0 0,0 0,4 11,0 1,-2-1,0 1,-1 0,0 1,-1-1,-1 1,-1-1,0 1,-1 0,-1-1,-1 1,0-1,-1 1,0-1,-2 0,0 0,-1-1,0 1,-1-1,-1-1,0 1,-9 10,-2 17,-179 389,195-427,1 1,0-1,0 1,0 0,0 0,1 0,0 0,0 0,0 0,0 0,1 0,0 0,0 0,0 0,1 1,0-1,0 0,0 0,0 0,1-1,0 1,0 0,0-1,1 1,0-1,-1 1,2-1,-1 0,0-1,1 1,2 2,1 0,-1 0,0 0,0 0,-1 1,0 0,0 0,0 1,-1-1,0 1,-1 0,0 0,0 0,0 1,-1-1,0 1,-1-1,0 1,0 0,-1-1,0 1,-1 0,0 1,-53 224,38-182,13-40</inkml:trace>
  <inkml:trace contextRef="#ctx0" brushRef="#br0" timeOffset="172737.507">278 8094,'4'250,"11"-1,11 0,32 115,-36-269,-22-95,0 0,-1-1,1 1,0 0,-1 0,1 0,0 0,-1 0,1 0,0 0,-1-1,1 1,0 0,-1 0,1 0,-1 0,1 1,0-1,-1 0,1 0,0 0,-1 0,1 0,0 0,-1 1,1-1,0 0,0 0,-1 0,1 1,0-1,-1 0,1 0,0 1,0-1,0 0,-1 1,1-1,0 0,0 0,0 1,0-1,-1 1,-26-36,-12-20,-4-10,-3 3,-2 2,-3 2,-45-39,83 85</inkml:trace>
  <inkml:trace contextRef="#ctx0" brushRef="#br0" timeOffset="176580.493">1335 8594,'18'182,"35"647,-49-572,-4-233</inkml:trace>
  <inkml:trace contextRef="#ctx0" brushRef="#br0" timeOffset="177313.38">1484 9484,'49'343,"-20"-202,71 500,-99-626,1-14,-1 1,1 0,-1-1,0 1,0 0,0 0,0 0,0 0,0 0,-1 1,1-1,-1 0,1 0,-1 0,0 1,0-1,0 0,0 0,0 0,0 1,-1-1,1 0,-1 0,1 0,-1 0,0 0,0 0,0 0,0 0,0 0,-1 0,1 0,0-1,-1 1,0 0,1-1,-1 1,0-1,1 0,-1 0,0 1,0-1,0-1,0 1,0 0,-1 0,1-1,0 1,0-1,0 0,-1 1,1-1,-1 0,-137-109,48 28,8 28,70 44</inkml:trace>
  <inkml:trace contextRef="#ctx0" brushRef="#br0" timeOffset="178104.663">1595 11060,'-49'178,"32"-136,-21 48,-46 155,85-239,0-1,1 1,-1-1,1 1,0-1,0 0,1 0,-1 0,1 0,0 0,1-1,-1 1,1-1,0 0,0 0,0 0,1 0,-1-1,1 0,0 0,0 0,0-1,0 1,0-1,1 0,-1-1,0 1,1-1,0 0,-1-1,1 1,0-1,-1 0,4-1,29 11,134 36,-154-45</inkml:trace>
  <inkml:trace contextRef="#ctx0" brushRef="#br0" timeOffset="178524.746">1539 11227,'6'0,"6"0,3 0,6 0,3 0,-1 3,4 1,-1 3,-2 1,-1-2,-1-1,-2-2,-4-5,-5-4,-7-6,-4-5,-6-5,-2 3</inkml:trace>
  <inkml:trace contextRef="#ctx0" brushRef="#br0" timeOffset="178913.97">1632 10911,'3'0,"5"0,6 4,11 0,4 3,1 0,1 3,-2-1,-2-2,1-2,-2-2,-2-1,-2-2,-1 0,-2 0,0-1,-1 1,-3 0</inkml:trace>
  <inkml:trace contextRef="#ctx0" brushRef="#br0" timeOffset="179241.168">2151 11134,'7'19,"4"16,4 11,6 10,2 6,4 1,1-4,-2-8,-5-10,-7-6,-8-2,-5-7</inkml:trace>
  <inkml:trace contextRef="#ctx0" brushRef="#br0" timeOffset="179678.002">2058 11449,'37'-40,"72"-44,-89 71,0 0,-1-2,-1 0,0-1,-2 0,1-2,-2 0,1-2,-8 8,0 3</inkml:trace>
  <inkml:trace contextRef="#ctx0" brushRef="#br0" timeOffset="180174.83">2559 11079,'0'9,"0"13,0 15,0 14,0 8,0 0,0-7,0-9,0-6,0-5,0-6,0-10,0-7</inkml:trace>
  <inkml:trace contextRef="#ctx0" brushRef="#br0" timeOffset="180578.952">2411 10707,'0'0</inkml:trace>
  <inkml:trace contextRef="#ctx0" brushRef="#br0" timeOffset="181185.676">3319 11023,'-19'599,"19"-596,0-1,0 1,0 0,-1 0,1 0,-1-1,0 1,0 0,0 0,0-1,0 1,-1-1,1 1,-1-1,1 0,-1 0,0 1,0-1,0 0,0-1,-1 1,1 0,0-1,-1 1,1-1,-1 1,1-1,-1 0,0 0,1-1,-1 1,0 0,0-1,0 0,0 0,1 0,-1 0,0 0,-1 0,-16-3</inkml:trace>
  <inkml:trace contextRef="#ctx0" brushRef="#br0" timeOffset="181872.653">2911 10986,'131'-37,"-67"23,1 3,0 2,1 4,0 2,0 3,3 3,43-2,-89-1</inkml:trace>
  <inkml:trace contextRef="#ctx0" brushRef="#br0" timeOffset="-200669.91">1409 10615,'-72'29,"50"-19,0 0,1 1,1 2,0 0,0 1,2 0,-1 2,2 0,0 1,1 1,-7 11,-28 26,-109 149,154-193,0 0,1-1,1 2,0-1,0 1,1-1,1 1,0 0,1 0,0 0,0 0,1 0,1 0,0 0,1 0,0 0,1-1,0 1,1-1,2 5,141 228,-121-198,1-1,2-1,2-1,1-2,3-1,1-2,2-2,2-1,0-2,3-2,36 21,518 229,-501-250,1-3,2-5,0-4,1-5,0-4,1-4,39-6,-68-5,0-4,-1-2,0-4,-1-3,-1-2,-1-4,-1-3,-1-3,-1-2,-2-3,-2-3,0-4,-42 32,0-2,-1 0,0-2,-1 0,-1 0,0-2,-1 0,0 0,-2-2,0 0,-1 0,-1-1,0 0,-2-1,0 0,-1-1,-1 0,-1 0,-1 0,-1-3,-2-72,-4 0,-4 0,-4 0,-4 1,-5 0,-6-6,14 58,-2-1,-1 2,-3 0,-1 1,-2 0,-2 2,-2 1,-1 0,-2 2,-1 1,-2 2,-2 0,0 2,-2 2,-2 1,0 1,-2 3,0 0,-2 3,-1 1,0 2,-1 2,-26-5,-1 2,-2 3,1 3,-2 4,1 2,-1 4,0 3,0 2,1 4,-1 4,-36 10,-197 62,281-74,0 1,1 1,1 1,0 1,0 0,1 2,1 1,1 0,0 2,-5 5,2-5,17-18</inkml:trace>
  <inkml:trace contextRef="#ctx0" brushRef="#br0" timeOffset="-198565.237">4079 11320,'635'-52,"-500"45,-97-19,-33 16</inkml:trace>
  <inkml:trace contextRef="#ctx0" brushRef="#br0" timeOffset="-198013.5">4728 10856,'177'152,"49"-17,-223-133,1-1,-1 1,0 1,0-1,-1 0,1 1,0-1,-1 1,0 0,0 0,1 0,-2 0,1 0,0 0,-1 1,1-1,-1 0,0 1,0 0,0-1,-1 1,1-1,-1 1,0 0,0-1,0 1,0 0,-1-1,0 1,1-1,-2 3,-36 111,-70 58,94-165,5-8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9:13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1006 55,'-10'-6,"1"-1,-1 1,0 1,0-1,-1 2,1 0,-1 0,0 0,0 2,-1-1,1 2,-1-1,1 1,0 1,-1 0,1 1,-2 0,-13 6,-1 2,1 0,1 2,-1 1,2 0,0 2,-13 10,20-13,-397 254,286-156,124-104,0-1,1 0,0 1,0 0,0 0,0 0,1 0,0 0,0 1,0-1,1 1,0-1,0 1,0-1,0 1,1 0,0-1,1 1,-1 0,1-1,0 1,0-1,1 1,0-1,0 1,0-1,3 5,14 15,2 0,1-1,1-1,0-1,2-1,1-1,0-2,1 0,1-2,1-1,0-1,1-2,6 2,-25-10,1 4,1 0,0-2,1 1,-1-2,1 0,0-1,0 0,1-1,-1 0,1-1,0-1,-1-1,1 0,0 0,-1-2,1 0,-1 0,1-1,-1-1,0-1,0 0,-1-1,1 0,4-4,4-8,-1-1,-1-1,-1-1,0-1,-2-1,0 0,-2-1,0-1,-2 0,-1-1,-1-1,-1 0,-1 0,-2-1,0 1,-2-2,-2 1,0 0,-2-22,1 37,-2 0,0 0,0 0,-1 0,-1 0,0 1,-1-1,-1 0,1 1,-2 0,0 0,0 0,-1 0,-1 1,0 0,0 0,-1 1,0 0,-1 0,0 1,-1 0,0 1,0 0,-1 1,0 0,0 0,-1 1,1 1,-7-2,-5 0,1 2,-1 1,0 1,0 1,0 1,0 1,0 1,0 1,-9 2,14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37.79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17,'339'-14,"-261"11,1 4,-1 4,78 13,859 161,-950-171,0-3,0-3,0-3,0-3,41-8,249-34,76 23,-14-19,-151 8,-76-8,-176 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53.35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96 0,'3'2,"-1"-1,0 1,0 0,0-1,0 1,0 0,0 0,0 0,-1 1,1-1,-1 0,1 0,-1 1,0-1,0 1,0 0,0-1,-1 1,1-1,-1 1,0 0,1 0,-1-1,0 1,-1 1,4 41,-3 0,-2 0,-2 0,-1 0,-3-1,-1 0,-3 0,-11 28,6-21,3 1,2 0,3 1,2 0,2 0,2 2,10 85,-5-139,-1-1,1 1,0-1,-1 1,1-1,0 1,-1-1,1 0,0 0,0 0,-1 0,1 0,0 0,0-1,-1 1,1-1,0 1,-1-1,1 1,0-1,-1 0,1 0,-1 0,1 0,-1 0,0 0,1 0,-1 0,0-1,0 1,0 0,0-1,0 1,0-1,0 1,0-1,-1 0,7-4,7-3,0 0,1 1,0 0,1 1,-1 1,1 0,1 1,-1 1,1 0,-1 2,12-1,50-12,146-71,160 47,-288 17,119-13,136 56,280-22,-548-6,0-4,0-3,-1-4,8-6,-15 8,-33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36.8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0 125,'453'14,"-120"17,-80-18,-159-15,226 26,74 47,-322-57,1-4,1-3,-1-2,69-6,-111 0,241 21,40-36,187-26,-55-13,-428 53,-6 2,0 0,0-1,-1 0,1-1,-1 0,1-1,-1 0,0 0,0-1,0 0,0-1,7-5,-62-1,-711 137,91-62,558-63,1-4,0-5,0-5,1-5,-33-12,-288-38,-16-35,21 62,-48 0,760 10,-43 72,-156-24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46.7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80,'-2'-5,"0"0,-1 0,0 0,0 0,0 1,-1 0,1-1,-1 1,0 0,0 1,0-1,-1 1,1 0,-1 0,0 0,0 1,0-1,0 1,0 0,-1 1,1 0,-1-1,1 1,-1 1,1-1,-1 1,1 0,-1 1,1-1,-1 1,1 0,-1 0,1 1,-3 0,6 1,-1-1,1 1,0 0,-1 0,1 0,1 0,-1 0,0 0,1 0,-1 0,1 1,0-1,0 1,1-1,-1 1,1-1,-1 1,1-1,0 1,0-1,1 1,-1-1,1 1,0-1,0 1,0-1,0 1,0-1,1 0,0 0,-1 0,1 0,0 0,1 0,-1 0,0-1,1 1,0-1,-1 0,1 1,3 0,8 2,-1-1,1 0,0-1,0-1,0 0,0-1,0 0,0-1,1-1,-1 0,0-1,0-1,0 0,-1 0,2-2,65-36,-68 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0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0 408,'60'-76,"144"-108,-180 173,-1 0,1 2,1 0,-1 2,2 1,-1 1,10 0,52-13,129-17,11 10,185 18,-114 8,-272 3,0 2,-1 1,0 1,-1 1,0 1,0 2,-1 0,18 13,48 21,1-4,2-4,75 20,-167-58,81 25,100 46,-168-62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1.6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1307,'53'-240,"-35"134,-16 78,1 0,1 1,2 0,0 0,2 0,1 1,1 0,2 0,0 1,2 1,0 0,12-13,17-8,-29 32,-1 0,0-1,-1-1,0 0,-1 0,-1-1,-1-1,7-13,13-55,-23 61,1 0,1 1,1 1,2-1,0 2,1-1,1 1,1 1,1 1,6-7,35-50,-54 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7:01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362 316,'-34'88,"-27"43,16-41,4 3,5 1,3 2,2 9,-39 78,60-167</inkml:trace>
  <inkml:trace contextRef="#ctx0" brushRef="#br0" timeOffset="796.341">344 334,'18'274,"-19"-190,-15 622,15-703,1 0,-1 0,1-1,0 1,0 0,1 0,-1-1,0 1,1 0,0 0,-1-1,1 1,0 0,1-1,-1 1,0-1,1 0,-1 1,1-1,0 0,0 0,0 0,0 0,0 0,0 0,0-1,1 1,-1-1,0 0,1 1,0-1,-1 0,1 0,-1-1,1 1,0 0,0-1,0 0,-1 0,1 0,0 0,0 0,-1 0,1-1,0 1,0-1,-1 0,1 0,0 0,-1 0,1 0,-1-1,0 1,1-1,-1 1,0-1,1 0,8-8,-1-1,1 0,-2 0,1-1,-2 0,1 0,-2-1,0 0,0 0,-1-1,-1 0,0 0,1-9,4-5,37-109,-5-1,-7-2,0-35,-13 121,-15 55</inkml:trace>
  <inkml:trace contextRef="#ctx0" brushRef="#br0" timeOffset="1622.283">1326 965,'0'-3,"0"-1,-1 1,1 0,-1 0,0 0,0 0,0 0,0 0,-1 0,1 0,-1 0,1 0,-1 0,0 1,0-1,-1 1,1 0,0-1,-1 1,1 0,-1 0,0 1,0-1,1 1,-1-1,0 1,0 0,-1 0,1 0,0 0,0 1,0-1,-1 1,1 0,0 0,-3 0,-120 23,117-18,-1-1,1 2,-1-1,1 1,1 1,-1 0,1 0,1 0,-1 1,1 0,1 1,-1 0,1 0,1 0,0 0,0 1,1 0,0 0,1 0,0 1,0-1,1 1,1 0,-1-1,2 1,0 0,0 0,1-1,0 1,1 0,0-1,1 1,0-1,0 0,1 0,4 7,-6-13,1-1,0 1,-1-1,1 1,1-1,-1 0,0 0,1 0,-1-1,1 1,0-1,0 0,0 0,0 0,0-1,1 1,-1-1,0 0,1 0,-1-1,0 1,1-1,-1 0,1 0,-1-1,1 1,-1-1,0 0,1 0,-1 0,0-1,0 0,0 1,0-1,0-1,0 1,0-1,10-5,-1-1,0 0,-1-1,0-1,0 0,-1 0,-1-1,0-1,8-12,29-60,-9 115,140 210,-178-241,-1 0,1 0,-1 1,1-1,-1 0,1 0,-1 0,1-1,0 1,0 0,-1 0,1 0,0 0,0 0,0 0,0 0,0 0,1 0,-1 0,0 0,0 0,1 0,-1 0,1 0,-1 0,1 0,-1 0,1 0,-1 0,1 0,0 0,0 1,-1-1,1 0,0 0,0 1,0-1,0 1,0-1,0 1,0-1,0 1,0-1,0 1,0 0,0 0,0 0,0-1,0 1,0 0,0 0,0 0,0 1,0-1,0 0,0 0,0 0,1 1,-1-1,-1 1,1-1,0 1,0-1,0 1,0-1,0 1,0 1,1-38</inkml:trace>
  <inkml:trace contextRef="#ctx0" brushRef="#br0" timeOffset="2013.493">1530 1,'3'5,"0"1,-1 0,0 0,0 0,0 0,0 0,-1 0,0 0,-1 1,1-1,-1 0,0 1,-1-1,1 0,-1 0,-1 1,1-1,-1 0,0 0,0 0,-1 0,-171 230,155-200,12-23</inkml:trace>
  <inkml:trace contextRef="#ctx0" brushRef="#br0" timeOffset="3928.202">28 1595,'-1'1,"0"0,0 1,0-1,0 0,0 1,0-1,0 1,1-1,-1 1,0-1,1 1,0-1,-1 1,1 0,0-1,-1 1,1 0,0-1,0 1,1 0,-1-1,0 1,0 0,1-1,-1 1,1-1,0 1,-1-1,1 1,0-1,0 1,0-1,0 0,0 1,0-1,0 0,0 0,1 0,-1 0,0 0,1 0,0 1,20 12,0-1,1 0,0-2,1 0,1-2,-1-1,1 0,1-2,13 1,-27-4,155 25,1-7,1-8,0-6,86-12,-110 4,43-3,-56-1,0 6,-1 5,1 6,42 13,-63 8,-203-70,71 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8:27.8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4140 10719,'179'19,"-82"-22,-63 1,-1 1,0 1,0 1,1 2,-1 2,11 4,49 58,6 0,203-84,253 17,-173-57,-54 41,-270 15</inkml:trace>
  <inkml:trace contextRef="#ctx0" brushRef="#br1" timeOffset="-185695.36">9072 1189,'-95'-39,"-109"11,-293-75,356 66,-1 6,-2 7,0 5,-2 8,-63 4,181 13,0 0,0 2,1 1,0 1,0 1,1 1,1 2,0 0,1 2,1 1,0 0,1 2,1 0,1 2,0 0,2 1,1 1,-5 9,11-21,-1 1,1 0,1 0,1 1,-1 1,2 0,0 0,1 1,0-1,1 2,1-1,0 1,1-1,1 1,0 0,2 1,-1-1,2 0,0 0,1 1,1-1,0 0,1 0,1 0,1-1,0 1,5 9,24 23,2-2,2-1,2-2,2-2,20 14,6 9,315 232,-350-271,1-1,0-2,2-1,1-1,0-3,1-1,1-1,0-3,1-1,10 1,138 11,0-8,1-9,77-10,-221-2,-1-2,-1-1,0-3,0-1,-1-2,25-14,4 0,130-36,151-22,-343 84,-1-1,-1 0,1 0,0-1,-1 0,0 0,0 0,-1-1,0 0,0-1,0 1,0-1,-1 0,0 0,-1-1,0 0,0 1,0-1,-1-1,0 1,-1 0,0-1,0 1,0-9,4-24,-2-1,-1 1,-3-1,-1 0,-6-36,0 49,-2 1,0 1,-2-1,-1 2,-1 0,-1 0,-1 1,-6-6,2 4,-1 0,-1 0,-1 2,-1 1,-1 1,-1 1,-1 1,-1 1,-1 1,-1 2,-25-12,36 20,-1 0,1 1,-1 1,-1 1,1 1,-1 0,0 1,-1 2,1 0,0 1,-1 0,1 2,0 1,0 0,-1 2,2 0,-1 1,0 3</inkml:trace>
  <inkml:trace contextRef="#ctx0" brushRef="#br2" timeOffset="189405.038">8868 4323,'-614'0,"486"19,119-19,1 0,-1 0,1 1,0 0,-1 0,1 1,0 0,0 1,0-1,0 2,0-1,1 1,0 0,-1 1,2-1,-1 1,0 1,1-1,0 1,0 1,1-1,0 1,0-1,0 2,1-1,0 0,1 1,-1 0,1 0,1 0,-1 0,2 0,-1 4,1 0,0-3,-1-1,1 1,1 0,0-1,0 1,1-1,0 1,0 0,1-1,0 0,0 1,1-1,0 0,1 0,0 0,0-1,0 0,1 1,1-1,-1-1,4 5,4 0,0 0,1-1,0 0,0-1,1-1,1 0,-1-1,1-1,0 0,0-1,1-1,0 0,0-1,-1-1,2-1,1 0,-10-2,-1 0,0 0,0 1,1 1,-1-1,0 1,0 1,1 0,-1 0,0 0,-1 1,1 0,0 0,-1 1,0 0,0 1,0 0,0 0,-1 0,0 0,0 1,0 0,-1 1,0-1,0 1,-1 0,1 0,-1 0,0 3,16 230,-17-229,0-1,0 0,1 0,0-1,1 1,0-1,0 0,1 0,0 0,1-1,0 0,0 0,1-1,-1 0,2 0,-1-1,1 0,0 0,0-1,1 0,-1-1,1 0,0-1,0 0,10 2,32 9,-25-5,0-1,1-2,0 0,0-2,1-1,-1-2,12-1,-36-2,1-1,0 0,-1 0,0 0,0-1,0 1,0-1,0 0,-1 0,0 0,1-1,-2 1,1-1,0 0,-1 1,0-1,0 0,-1-1,1 1,-1 0,0 0,0-1,-1 1,0 0,0-1,0 1,0 0,-1-1,0 1,0 0,-1 0,1 0,-1-1,-1 0,1-30,2-157,2 188,1 0,0 0,0 0,1 0,-1 0,1 1,0 0,0 0,0 0,1 0,-1 0,1 1,0 0,0 0,0 0,1 1,-1 0,1 0,-1 0,1 1,0-1,-1 1,1 1,0-1,0 1,0 0,-1 0,6 1,51-12,84-45,-142 53,1 0,0 0,-1-1,1 1,-1-1,0 0,-1 0,1 0,-1-1,1 0,-1 1,0-1,-1 0,0 0,1 0,-1-1,-1 1,1 0,-1-1,0 0,0 1,-1-1,0 1,0-1,0 0,0 1,-1-1,0 1,0-1,-2-3,0-2,0 0,0 0,-1 1,-1-1,1 1,-2 0,1 1,-2-1,1 1,-1 0,0 1,-1-1,0 2,0-1,-3-1,-268-160,264 163,0 0,0 1,-1 1,0 0,1 1,-1 1,0 0,0 1,-1 1,1 0,0 2,0-1,-24 14,20-3</inkml:trace>
  <inkml:trace contextRef="#ctx0" brushRef="#br2" timeOffset="190633.861">8460 4601,'0'1,"0"-1,0 1,0 0,0-1,0 1,0-1,0 1,0-1,0 1,0 0,-1-1,1 1,0-1,0 1,0-1,-1 1,1-1,0 1,-1-1,1 1,0-1,-1 0,1 1,-1-1,1 1,-1-1,1 0,-1 1,1-1,-1 0,1 0,-1 0,1 1,-1-1,1 0,-1 0,0 0,1 0,-1 0,1 0,-1 0,1 0,-1 0,0 0,1 0,-1 0,1 0,-1-1,8 8,0-1,1 0,0-1,0 0,0 0,1 0,0-1,0-1,0 1,0-1,0-1,1 0,-1 0,1-1,-1 0,1-1,0 0,-1 0,1-1,0 0,-1-1,-7 0,0 1,0-1,0 0,-1 0,1 1,-1-1,1 0,-1-1,0 1,1 0,-1 0,-1 0,1-1,0 1,0-1,-1 1,1 0,-1-1,0 1,0-1,0 1,0-1,0 1,0-1,-1 1,1-1,-1 1,0 0,0-1,0 1,0 0,0 0,0 0,-1-1,1 1,0 0,-1 1,0-1,1 0,-1 0,0 1,0-1,0 1,0 0,0-1,-1 1,1 0,0 0,-1 0,1 1,0-1,-1 1,1-1,-1 1,-1 0,-150-5,139 17,17-4</inkml:trace>
  <inkml:trace contextRef="#ctx0" brushRef="#br2" timeOffset="191473.461">8831 4564,'1'5,"0"0,1 0,0 0,0-1,0 1,1-1,0 1,0-1,0 0,0 0,0 0,1 0,0-1,0 0,0 1,0-1,0-1,1 1,-1-1,1 1,-1-1,1-1,0 1,0-1,0 1,0-2,0 1,0 0,0-1,1 0,4-1,-9 0,0 0,1 0,-1 0,0 0,0-1,0 1,0-1,0 1,0-1,0 1,-1-1,1 1,0-1,-1 0,0 1,1-1,-1 0,0 1,0-1,0 0,0 0,0 1,0-1,0 0,0 0,-1 1,1-1,-1 0,1 1,-1-1,0 1,0-1,0 1,0-1,0 1,0 0,0-1,0 1,0 0,-1 0,1 0,0-1,-1 2,1-1,-1 0,1 0,-1 0,1 1,-1-1,0 1,1-1,-1 1,0 0,0-1,1 1,-1 0,0 0,1 0,-1 1,0-2,-1 0,1 0,0 0,-1 1,1-1,-1 1,1-1,-1 1,1 0,0 0,-1 0,1 1,-1-1,1 0,-1 1,1 0,0-1,-1 1,1 0,0 0,0 1,0-1,0 0,0 1,0-1,0 1,0-1,0 1,1 0,-1 0,1 0,-1 0,1 0,-1 2,-3 12</inkml:trace>
  <inkml:trace contextRef="#ctx0" brushRef="#br2" timeOffset="192127.782">8627 4935,'3'0,"7"0,6 0,6 0,2 0,4 0,0 0,1 0,0 0,-3 0,-5-3,-10-2,-7 1</inkml:trace>
  <inkml:trace contextRef="#ctx0" brushRef="#br2" timeOffset="192581.275">8738 4898,'0'3,"0"4,0 4,-3 4,-1 2,-1-5,2-5</inkml:trace>
  <inkml:trace contextRef="#ctx0" brushRef="#br2" timeOffset="192955.692">8775 4879,'3'0,"1"3,4 1,2 0,1 0</inkml:trace>
  <inkml:trace contextRef="#ctx0" brushRef="#br2" timeOffset="196301.159">9238 4527,'95'-66,"12"-3,-103 66,0-2,0 1,0 0,0-1,-1 1,0-1,0 0,0 0,0 0,-1-1,0 1,0-1,0 1,-1-1,0 0,0 1,0-1,-1 0,0 0,0 0,0 0,-1 1,0-1,0 0,0 1,-1-1,0 0,0 1,0 0,-1 0,0-1,0 1,-2-2,-11-50,14 51,0-1,0 0,1 1,0-1,0 0,1 0,0 0,0 1,1-1,0 0,0 0,0 1,1-1,0 0,0 1,1 0,0-1,0 1,0 0,1 1,0-1,0 0,0 1,1 0,0 0,0 1,0-1,1 1,-1 0,1 0,0 1,0 0,0 0,0 0,1 1,5-2,35-7,98-9,-141 20,1 1,0 0,-1 0,1 0,-1 1,1-1,-1 1,0 0,0 0,1 1,-1-1,-1 1,1 0,0 0,-1 0,0 1,1-1,-1 1,0 0,-1-1,1 1,-1 1,0-1,0 0,0 0,0 1,-1-1,0 1,0 1,5 207,-6-209,-1 1,0 0,0 0,0-1,0 1,-1 0,0-1,0 0,0 1,0-1,-1 0,1 0,-1 0,0 0,0-1,-1 1,1-1,-1 0,0 0,0 0,0 0,0-1,0 0,0 0,-1 0,1 0,-1 0,1-1,-1 0,0 0,0 0,1-1,-4 1,5-1,0 0,0 1,1-1,-1 1,0 0,1 0,-1 0,1 0,-1 1,1-1,-1 1,1-1,0 1,0 0,0 0,0 0,0 0,0 0,0 0,1 1,-1-1,1 0,0 1,0-1,0 1,0 0,0-1,0 1,1 0,-1 0,1-1,0 1,0 0,0 0,0 0,0-1,0 1,1 0,0 0,-1-1,1 1,0 0,0-1,1 1,-1-1,0 1,1-1,-1 0,1 0,0 0,0 1,0-2,0 1,0 0,2 1,2 2,1 0,0 0,0-1,0 1,0-2,1 1,0-1,0 0,0-1,0 1,0-2,0 1,1-1,-1 0,0-1,8 0,4 1,-17 1,1-1,0 1,-1 0,1 0,-1 1,0-1,1 1,-1 0,-1-1,1 1,0 1,-1-1,1 0,-1 1,0-1,0 1,0-1,-1 1,1 0,-1 0,0 0,0 0,0 0,-1 0,1 0,-1 0,0 0,0 0,-1 0,1 0,-1 1,0-1,0 0,0-1,0 1,-1 0,0 0,1-1,-1 1,-1-1,1 1,0-1,-1 0,0 0,0 0,0 0,0 0,0-1,0 1,-1-1,1 0,-1 0,-3 1,1-2,1 1,-1-1,0 0,0-1,1 0,-1 0,0 0,0 0,1-1,-1 0,0 0,1-1,-1 1,1-1,-1-1,1 1,0-1,0 1,0-2,0 1,1 0,-1-1,1 0,0 0,0 0,0-1,1 1,-1-1,1 0,-2-4,-85-63,84 69,-1 0,1 0,-1 1,0 0,0 0,0 0,0 1,0 0,0 1,0 0,0 0,0 0,0 1,0 0,0 0,0 1,0 0,0 0,0 0,1 1,-1 0,1 1,0-1,0 1,-3 3,-44 41,42-37</inkml:trace>
  <inkml:trace contextRef="#ctx0" brushRef="#br2" timeOffset="198814.666">8386 4990,'-114'60,"94"-48,-1 0,0-1,-1-1,1-1,-2-1,0-1,1-1,-2-1,1-1,-1-1,1-1,-1-1,-17-2,-143-97,177 95,1 0,-1 0,0 0,1 1,-1 0,0 1,0 0,0 0,0 0,0 1,-1 0,1 0,0 1,0 0,0 0,0 1,0-1,1 2,-1-1,0 1,1 0,0 0,-1 1,1-1,1 2,-1-1,1 0,-1 1,1 0,0 1,1-1,0 1,0 0,0 0,0 0,1 0,0 0,0 1,1 0,0 0,0-1,0 1,1 1,1 2,1-1,0 0,1 1,0-1,1 0,-1 0,2 0,-1-1,1 1,1-1,-1 0,1 0,1 0,0-1,0 0,0 0,1 0,0-1,0 0,0 0,1-1,0 0,0 0,0-1,1 0,0 0,-1-1,1 0,1-1,1 1,-5-2,-1 0,0 0,0 0,1 0,-1-1,0 0,1 0,-1 0,0-1,0 0,1 0,-1 0,0-1,0 1,0-1,0 0,0-1,-1 1,1-1,-1 0,0 0,1-1,-1 1,-1-1,1 0,0 0,-1 0,0 0,0-1,0 1,-1-1,1 0,-1 0,0-1,1 2,1 0,0 1,0-1,0 1,0 0,0 0,0 0,1 1,-1 0,1 0,0 0,0 0,0 1,0-1,0 1,0 1,0-1,0 1,0-1,0 2,0-1,1 0,-1 1,0 0,0 0,0 1,-1-1,1 1,0 0,0 1,-1-1,1 1,-1 0,0 0,0 0,0 0,0 1,-1-1,1 1,-1 0,0 0,1 3,-1-3,-1 0,1 0,0-1,0 1,0-1,0 0,1 0,-1 0,1 0,0 0,0-1,0 0,0 0,0 0,0 0,1 0,-1-1,1 0,-1 0,1 0,-1-1,1 1,0-1,-1 0,1-1,-1 1,1-1,0 0,-1 0,0 0,1-1,-1 1,0-1,1 0,-1 0,0-1,-1 1,1-1,0 0,1-1,1-6,0 2,1-1,0 1,0 0,1 0,0 1,1 0,-1 0,1 1,1 0,-1 1,1 0,0 1,0 0,0 0,0 1,1 0,-1 1,11-1,24-19,-37 11</inkml:trace>
  <inkml:trace contextRef="#ctx0" brushRef="#br2" timeOffset="201392.438">8868 5324,'49'52,"-30"-38,1 0,0-1,1-1,0-1,0 0,2-2,18 5,-29-9,0 0,0 0,0 1,-1 0,0 1,0 0,-1 1,0 0,0 1,-1 0,0 0,0 1,-1 0,-1 1,4 5,-10-11,-1-1,1 1,-1-1,0 1,0-1,0 1,-1-1,1 1,-1-1,0 0,-1 1,1-1,-1 0,0 0,0 0,0 0,0 0,-1 0,1 0,-1-1,0 1,0-1,0 0,-1 0,-1 1,2-2,0 0,0 0,0 1,0 0,1-1,-1 1,1 0,-1 0,1 1,0-1,0 0,0 1,1-1,-1 1,1-1,0 1,0 0,0 0,1-1,-1 1,1 0,0 0,0 0,0 0,1 0,-1-1,1 1,0 0,0 0,0-1,0 1,1-1,0 1,-1-1,1 1,0-1,1 0,11 8,1-1,0-1,1 0,0-1,0-1,1 0,0-1,0-1,0-1,1 0,-1-1,1-1,0-1,0-1,0 0,0-1,-1-1,13-2,-28 3,0 1,0 0,0-1,0 1,0-1,0 1,-1-1,1 0,0 0,0 0,0 0,-1 0,1 0,0-1,-1 1,0 0,1-1,-1 1,0-1,1 0,-1 1,0-1,0 0,0 0,-1 0,1 0,0 0,-1 0,1 0,-1 0,0 0,1 0,-1 0,0 0,0 0,0 0,-1 0,1 0,0 0,-1 0,0 0,1 0,-1 1,0-1,0-1,-50-82,12 58,32 24,1 0,0 0,0-1,0 0,1 0,-1 0,1-1,0 0,0 0,1 0,-1-1,1 1,0-1,1 0,-1 0,1-1,1 1,-1 0,1-1,0 0,0 0,1 1,0-1,0 0,1 0,0-4,2 1,0 0,1 1,0-1,1 1,0-1,0 1,1 0,0 1,1-1,0 1,0 0,0 1,1-1,1 1,-1 1,1-1,0 1,3-1,-8 4,-1 0,0 1,-1-1,1 0,0 0,-1 0,0 0,1-1,-2 1,1 0,0-1,0 1,-1 0,0-1,0 1,0-1,0 1,0 0,-1-1,1 1,-1 0,0-1,0 1,0 0,0 0,-1 0,0 0,1 0,-1 0,0 0,0 0,0 1,-1-1,1 1,-1 0,1-1,-1 1,0 0,0 1,0-1,0 0,0 1,0 0,0 0,-1 0,1 0,0 0,-1 0,1 1,0 0,-1 0,-1 0,-9-6,1 2,-1 0,0 0,0 1,-1 1,1 0,-1 1,1 1,0 0,-1 1,1 1,-1 0,1 1,-11 3,22-4,-1 0,1 0,-1 0,0 0,0-1,0 0,0 0,0 0,0 0,0-1,0 1,0-1,0 0,0 0,-1-1,1 1,0-1,0 0,0 0,0 0,0-1,1 1,-1-1,0 0,1 0,-1-1,1 1,0 0,-1-1,1 0,1 0,-1 0,0 0,1 0,-1-1,1 1,0-1,0 0,0 0,-81-106,74 103</inkml:trace>
  <inkml:trace contextRef="#ctx0" brushRef="#br2" timeOffset="204210.118">8070 4286,'-101'-63,"89"51,-1 1,0 1,0 0,-1 1,0 0,-1 1,0 1,0 0,-1 1,0 1,0 0,-7-1,-133-78,154 83,0-1,-1 0,1 0,0 0,0 0,0 0,1-1,-1 1,0-1,1 1,0-1,-1 1,1-1,0 0,0 1,1-1,-1 0,0 0,1 0,0 0,0 0,0 0,0 1,0-1,0 0,1 0,-1 0,1 0,0 1,0-1,0 0,0 0,1 1,-1-1,1 1,-1-1,1 1,0 0,0 0,0 0,0 0,0 0,1 0,-1 0,0 1,1-1,0 1,-1 0,1 0,0 0,-1 0,1 0,0 0,0 1,0 0,0-1,0 1,-1 0,2 0,9-1,0 0,-1 1,1 1,0 0,0 0,-1 1,1 1,-1 0,0 1,0 0,0 1,0 0,5 4,-12-6,0 1,0-2,0 1,1 0,-1-1,1 0,-1 0,1-1,0 0,-1 0,1 0,0 0,0-1,0 0,0 0,0-1,0 0,-1 0,1 0,0-1,-1 1,1-1,-1-1,1 1,-1-1,0 0,0 0,0 0,2-3,-7 4,1 0,0-1,0 1,0 0,0 0,1 0,-1 0,0 0,1 0,0 0,-1 1,1-1,0 1,0-1,0 1,0-1,0 1,0 0,0 0,0 0,1 0,-1 1,0-1,1 1,-1-1,0 1,1 0,-1-1,0 1,1 1,-1-1,1 0,-1 0,0 1,1 0,-1-1,0 1,0 0,1 0,-1 0,0 0,0 1,0-1,0 0,-1 1,1 0,0-1,0 1,-1 0,1 0,-1 0,0 0,1 1,0 95,-4-88,1 1,1-1,-1 1,2 0,-1-1,1 1,1-1,0 1,1-1,0 0,0 0,1 0,0 0,4 6,35 50,-35-54</inkml:trace>
  <inkml:trace contextRef="#ctx0" brushRef="#br2" timeOffset="205361.224">8664 4898,'0'3,"0"4,0 4,0 4,0 2,0-2</inkml:trace>
  <inkml:trace contextRef="#ctx0" brushRef="#br2" timeOffset="205876.995">8719 4805,'0'3,"3"1,2 4,-1 2,-1 4,-1 2,3 1,0 2,-1 0,-1 0,-1 0,0-3</inkml:trace>
  <inkml:trace contextRef="#ctx0" brushRef="#br2" timeOffset="206392.214">8775 4916,'0'3,"0"5,3 0,1 2,4 0,-1 1,2-2,0 2,-2-5,-2-6,-2-4</inkml:trace>
  <inkml:trace contextRef="#ctx0" brushRef="#br2" timeOffset="206860.086">8831 4879,'0'3,"0"4,3 2,1 1,0 3,3-1,-1-3</inkml:trace>
  <inkml:trace contextRef="#ctx0" brushRef="#br2" timeOffset="208906.184">6791 3062,'38'258,"-77"60,12-136,25-81,2-99,0 0,0 0,0 0,1 0,-1 0,1 1,0-1,0 0,-1-1,1 1,0 0,1 0,-1 0,0 0,0-1,1 1,-1-1,1 1,0-1,-1 0,1 1,0-1,0 0,0 0,-1 0,1 0,0-1,1 1,-1 0,0-1,0 1,0-1,0 0,0 0,0 0,0 0,1 0,-1 0,0-1,0 1,0-1,0 1,0-1,0 0,0 0,58-40,-35 24</inkml:trace>
  <inkml:trace contextRef="#ctx0" brushRef="#br2" timeOffset="209983.811">11037 3192,'3'0,"1"3,0 8,-1 7,0 8,-2 2,0 0,-1-2,0 1,0-1,0-2,3 2,4 2,1 0,3-5,-2-7</inkml:trace>
  <inkml:trace contextRef="#ctx0" brushRef="#br2" timeOffset="-205715.576">1711 3915,'-15'-11,"-2"1,1 0,-1 1,0 1,-1 1,0 0,0 1,0 1,-1 1,0 1,0 0,0 1,0 1,0 1,0 1,0 0,0 2,-5 1,-60-1,62-4,1 2,-1 0,0 1,1 1,0 1,-1 1,2 1,-1 1,1 1,-13 7,-245 115,247-110,1 2,1 1,1 1,2 2,0 0,2 2,1 1,1 0,1 2,2 1,1 0,-8 23,16-33,2-1,0 2,2-1,0 1,2 0,0 0,1 1,2-1,0 1,2-1,0 1,2-1,0 0,2 0,1 0,0 0,2-1,0 0,2-1,0 0,1 0,2-1,0 0,0-1,2-1,1 0,0-1,10 7,17 25,2-2,3-2,1-2,2-2,2-2,2-3,1-2,59 26,297 82,-382-132,-1-2,2-1,-1-1,1-1,-1-2,1-2,0 0,0-2,0-2,20-4,114-78,-102 45,-21 8,-2-2,-1-1,-2-2,-1-1,-2-2,-2-2,-1-1,-3-1,-1-1,5-17,-26 51,0-1,-1 0,0 0,-1 0,0 0,-1-1,0 0,-1 0,0 0,-1 0,-1 0,0 0,-1 1,0-1,-1 0,0 0,-1 0,-1 1,0-1,0 1,-1 0,-1 0,0 1,-1 0,0 0,0 0,-2 1,-323-330,135 169,36 78,63 47,93 43,1 1,0-1,0 0,0 0,1 0,-1-1,1 1,-1-1,1 0,0 0,1 0,-1 0,1 0,0-1,0 1,0-1,0 1,1-1,0 0,0 0,0 1,1-1,-1 0,1 0,0 0,1 0,-1-2,1-13</inkml:trace>
  <inkml:trace contextRef="#ctx0" brushRef="#br1" timeOffset="-202453.565">1730 3896,'-123'-38,"26"19,-1 5,-1 4,-95 2,138 6,0 3,0 2,0 2,1 3,-1 2,2 3,0 2,0 2,-50 25,61-15,0 1,3 3,0 1,2 2,1 1,-25 33,51-55,1 0,1 0,0 1,0 1,1-1,1 1,1 0,0 1,1 0,0-1,2 2,0-1,0 0,2 1,0-1,1 1,0-1,1 1,1-1,1 1,2 6,11 40,2 0,3-2,2 0,3-2,3 0,2-2,3-1,2-2,16 16,163 133,-51-60,-121-98,-14-12,1-1,1-2,2-1,1-2,2-1,21 11,-26-25,1-3,0 0,0-2,1-1,0-2,0-1,0-2,0-1,0-2,0-1,0-1,8-4,150-27,-2-9,-2-8,78-38,-244 84,-1-2,0-1,0 0,-1-1,0-1,-1-1,-1-1,1-1,-2 0,0-1,-1 0,-1-1,0-1,-1-1,-1 0,0 0,-2-1,0 0,4-13,-13 12,-1 0,-1 0,0 0,-2 0,0 1,-1-1,-1 1,-1 0,-1 0,0 1,-2-1,0 2,-1-1,-9-12,-22-50,-7-24,-4 3,-4 1,-5 3,-3 3,-21-17,-144-128,21 74,203 162,0 0,0-1,1 1,-1-1,0 0,1 0,0 0,0-1,0 1,1-1,0 0,0 0,0 0,0-1,1 1,0-1,0 1,0-1,1 0,0 0,0 0,0-1,1-9</inkml:trace>
  <inkml:trace contextRef="#ctx0" brushRef="#br1" timeOffset="-196311.764">3009 6121,'709'0,"-516"20,853-21,-723-37,-97 5,-79 28,-122 6,-1 0,0-2,0 0,0-2,0-1,-1-1,1 0,16-8,-17 6,1 1,-1 0,2 2,-1 1,0 1,1 0,-1 2,6 2,113-9,158 0,-72 58,136-47,-358-4,47-2,0 3,-1 2,1 3,0 2,40 12,240 52,-96-54,-43-10,-155-9,0 1,0 2,0 2,0 2,0 1,22 8,-17-1,0-2,1-2,0-2,1-2,-1-2,44-2,183-17,54 0,-111-7,100-35,-162 25,163-14,-111 69,-163-16,1-2,1-1,-1-3,0-1,0-3,1-1,14-5,-24 5,226-78,79 22,-272 50,2 2,-1 4,1 3,-1 2,31 7,185 21,-231-20,1-2,0-3,0-2,0-2,5-4,60 1,209 18,37 11,-90 6,23 11,0-10,-93-14,-176-20,0 1,0 2,0 1,-1 1,1 2,-1 1,5 3,14 8,124 27,153-9,-297-36,-25-1</inkml:trace>
  <inkml:trace contextRef="#ctx0" brushRef="#br1" timeOffset="-189013.7">9609 6325,'0'346,"-56"-58,52-229,-3-1,-2 1,-2-1,-18 48,-60 280,77-355,2 1,1 1,1 0,2 0,1 0,2 1,1 33,3 433,14-341,-16-158,0-1,0 0,0 0,0 1,0-1,0 0,0 0,0 0,0-1,0 1,0 0,-1 0,1 0,0-1,0 1,0-1,0 1,0-1,0 1,1-1,-1 1,0-1,0 0,0 0,0 1,1-1,-1 0,0 0,1 0,-1 0,1 0,-1 0,1 0,-1 0,1 0,0 0,-1 0,1 0,0 0,0 0,0 0,0 0,0 0,0 0,0 0,0-1,0 1,1 0,-2-1,-15-39,7 20</inkml:trace>
  <inkml:trace contextRef="#ctx0" brushRef="#br1" timeOffset="-188378.15">9183 8198,'2'46,"3"1,1-2,2 1,3-1,1 0,2-1,5 5,-3 1,-15-40,0-1,1 0,0 0,1 0,0-1,0 1,1 0,0-1,1 0,0 0,0-1,0 1,1-1,0 0,1 0,0-1,0 0,0 0,0-1,1 0,5 3,-4-9,1 0,-1 0,0-1,0-1,-1 1,1-1,0-1,-1 0,0 0,0 0,0-1,0 0,-1-1,0 0,0 0,-1 0,1-1,-1 0,-1 0,5-8,-3 8,124-171,-133 85,-6 54</inkml:trace>
  <inkml:trace contextRef="#ctx0" brushRef="#br1" timeOffset="-173761.662">7107 6233,'47'93,"-40"-70,0 0,-2 1,0 0,-2 0,-1 0,-1 0,0 0,-2 2,2 44,-1-26,2 0,2 0,1-1,3 1,1-1,3-1,1 0,2 0,17 32,-31-71,0 0,0 1,0-1,0 0,1 0,0 0,-1 0,1 0,0-1,0 1,1-1,-1 1,0-1,1 0,0 0,-1 0,1 0,0 0,0 0,0-1,0 0,0 1,1-1,-1 0,0-1,0 1,1 0,-1-1,1 0,-1 0,0 0,1 0,-1-1,0 1,1-1,-1 0,0 0,0 0,1 0,-1 0,0-1,0 1,0-1,1-1,14-20,-1-1,-2 0,0-1,-1-1,-2 0,0 0,-2-2,3-15,8-14,2-4,-2 0,2 2,2 0,4 2,1 1,3 2,21-25,23-8,-74 89,-1 0,1-1,-1 1,0 0,0 1,0-1,0 0,0 1,0-1,0 1,-1-1,1 1,-1 0,0-1,0 1,0 0,0 0,-1 0,1 0,-1 0,1 0,-1 0,0 0,0 0,-1 0,1 0,0 0,-1 0,1-2,-1 173,-7 0,-7 0,-28 112,41-275,-90 540,91-549,0-1,0 1,0-1,0 1,0-1,1 1,-1 0,0 0,1-1,-1 1,1 0,0 0,0-1,0 1,-1 0,2 0,-1 0,0 0,0-1,1 1,-1 0,0 0,1 0,0-1,-1 1,1 0,0-1,0 1,0-1,0 1,0-1,1 1,-1-1,0 0,1 0,-1 0,1 1,-1-1,1 0,-1-1,1 1,0 0,-1 0,1-1,0 1,0-1,-1 0,1 1,0-1,0 0,0 0,0 0,-1 0,1 0,0-1,0 1,0 0,-1-1,1 0,0 1,0-1,8-9,-1 0,0-1,0 0,-1 0,0 0,-1-1,-1 0,0-1,-1 0,0 0,3-12,5-10,278-609,-185 490,-105 153,0 1,0-1,-1 0,1 0,0 0,0 1,0-1,0 0,0 1,0-1,0 1,0-1,0 1,0 0,0-1,0 1,0 0,1 0,-1-1,0 1,0 0,0 0,0 1,0-1,1 0,-1 0,0 0,0 1,0-1,0 1,0-1,0 1,0-1,0 1,0-1,0 1,0 0,0 0,-1-1,1 1,0 0,0 0,-1 0,1 0,0 0,-1 0,1 0,-1 0,0 0,1 0,-1 0,0 0,1 0,-1 1,21 72,-19-68,164 865,-51-415,-112-450,-3-3,0-1,0 1,1 0,-1-1,1 1,0 0,-1-1,1 1,1-1,-1 1,0-1,1 0,-1 0,1 1,-1-1,1 0,0 0,0 0,0-1,0 1,0 0,1-1,-1 1,0-1,1 0,-1 0,1 0,0 0,-1 0,1-1,-1 1,1-1,0 1,1-1,7-9,-1 0,-1 0,0-1,0 0,-1-1,0 0,-1 0,0-1,0 0,-2 0,2-3,6-10,420-865,-114 330,-288 511,-31 50,0 0,0-1,0 1,0 0,0-1,0 1,0 0,1-1,-1 1,0 0,0-1,1 1,-1-1,0 1,1 0,-1-1,1 1,-1-1,1 1,-1-1,1 0,-1 1,1-1,-1 1,1-1,0 0,-1 0,1 1,0-1,-1 0,1 0,0 0,-1 0,1 1,0-1,-1 0,1 0,0 0,-1-1,1 1,0 0,-1 0,1 0,0 0,-1-1,1 1,-1 0,1-1,0 1,-1 0,1-1,-1 1,1-1,-1 1,1-1,-1 1,1-1,-23 427,10-130,12 1,16 31,-15-307,35 132,-36-152,1 0,-1-1,1 1,0 0,-1 0,1-1,0 1,0 0,-1-1,1 1,0-1,0 1,0-1,0 1,0-1,-1 1,1-1,0 0,0 0,0 0,0 1,0-1,0 0,0 0,0 0,0 0,0-1,0 1,0 0,0 0,0 0,0-1,0 1,0-1,0 1,-1-1,1 1,0-1,0 1,0-1,-1 1,1-1,0 0,-1 0,1 1,0-1,-1 0,1 0,-1 0,0 0,1 0,-1 0,0 1,1-1,-1 0,0-1,27-58,59-377,-69 318,-12 88,12-108,5 2,6 0,6 2,7 1,4 3,45-84,-47 142,-41 73,-1 0,1 0,0 1,-1-1,0 1,1 0,-1-1,1 1,-1 0,0 0,1-1,-1 1,0 0,0 1,0-1,0 0,0 0,0 0,0 1,0-1,0 0,0 1,-1-1,1 1,-1-1,1 1,-1-1,1 1,-1-1,0 1,0-1,0 1,0-1,0 1,0 0,0-1,0 1,-1-1,1 1,-1-1,0 2,2 1,23 167,-8 1,-8 0,-8 55,2-7,1-183,15-67,6-87,-5-1,-4-1,-6 0,-6-68,-1 54,6 1,5 1,20-75,-3 113,-29 93,0-1,1 0,-1 1,0-1,1 1,-1-1,1 1,-1 0,1-1,-1 1,1 0,-1 0,1 0,-1 0,1 0,0 1,-1-1,1 0,-1 1,0-1,1 1,-1-1,1 1,-1 0,0 0,1-1,-1 1,0 0,0 0,0 0,0 1,0-1,0 0,0 0,0 0,0 1,-1-1,1 0,0 1,-1-1,1 1,-1-1,1 1,-1-1,0 1,0-1,0 1,0 1,27 62,-4 1,-2 1,-3 1,4 43,-18-95,19 144,-6 1,-8 1,-7 0,-15 123,5-63,13-73,-5-150,1 0,-1 1,1-1,0 0,-1 0,1 1,0-1,0 1,0-1,-1 1,1-1,0 1,0-1,0 1,0 0,0-1,0 1,0 0,0 0,0 0,0 0,0 0,0 0,0 0,0 0,0 0,0 0,0 0,-1 1,1-1,0 0,0 1,0-1,0 1,0-1,0 1,-1-1,1 1,0 0,0-1,-1 1,1 0,0-1,-1 1,1 0,-1 0,1 0,-1 0,1 0,-1-1,0 1,0 0,1 0,-1 0,0 0,0 0,0 0,0 0,0 0,0 0,0 0,0 0,-1 1,42-78,89-257,-105 293,-24 40,0-1,0 1,0 0,0 0,0 0,0-1,0 1,0 0,0 0,0 1,0-1,0 0,0 0,0 0,0 1,0-1,0 0,0 1,0-1,-1 1,1-1,0 1,0 0,0-1,-1 1,1 0,0-1,-1 1,1 0,0 0,-1 0,1-1,-1 1,1 0,-1 0,0 0,1 0,-1 0,0 0,0 0,0 0,1 0,-1 0,0 0,0 0,-1 0,1 0,0 0,0 0,0 0,-1 0,1 0,0 0,-1 0,1 0,-1 0,4 67,-4 1,-2-1,-3 0,-11 43,1 3,8-37,7-41,-2-1,-2 1,0-1,-3 0,-1-1,-1 0,-2 0,-2-1,0-1,-16 25,27-53,1 0,-1 0,0-1,0 1,0-1,-1 1,1-1,-1 0,0 0,0-1,0 1,0-1,0 0,0 0,-1 0,1-1,-1 1,1-1,-1 0,0 0,1-1,-1 1,0-1,1 0,-1-1,0 1,0-1,1 0,-1 0,1 0,-1 0,1-1,-1 0,1 0,0 0,-1-2,-10-5,1 0,0-2,1 0,0 0,1-1,0-1,1 0,0-1,-3-6,-17-27,24 31,-1 0,-1 1,-1 0,0 1,0 0,-2 0,1 1,-2 1,0 0,0 0,-1 1,0 1,-1 1,0 0,-1 1,0 0,0 2,-16-5,21 13,0 1,0 0,1 1,-1 0,1 1,0 0,0 0,1 1,-1 1,1 0,1 0,-1 0,1 1,1 0,-1 1,1 0,1 0,0 0,0 1,1 0,0 0,0 1,-2 9,-22 30,-64 46,90-94,0 0,0 0,-1-1,1 1,0-1,-1 0,1 0,-1 0,0-1,1 1,-1-1,0 0,1 0,-1 0,0 0,1-1,-1 1,1-1,-1 0,1 0,-1 0,1-1,-1 1,1-1,0 0,0 0,0 0,0 0,0-1,0 1,1-1,-1 0,1 1,-2-4,-13-20,0-2,2 0,1-1,2-1,1 0,1 0,1-1,-2-21,-6-12,-29-107,15 46,-5 2,-46-101,79 216,0 0,-1 1,0-1,0 1,-1 0,0 0,0 1,-1 0,1-1,-1 2,-1-1,1 1,-1 0,0 0,0 1,-1 0,1 0,-1 0,0 1,0 1,0-1,0 1,0 1,0-1,-1 1,1 1,-1 0,1 0,-600 38,603-37,-1-1,0 1,0-1,0 0,0 0,0-1,0 0,0 0,0 0,0 0,1-1,-1 0,0-1,1 1,0-1,-1 0,1 0,1-1,-1 1,0-1,1 0,0 0,0-1,0 1,0-1,1 0,-1 0,1 0,1-1,-1 1,1-1,0 1,0-1,0 0,1-1,-1-35,2 0,2-1,2 2,1-1,3 0,1 1,2 1,2 0,15-34,-11 24,-15 44,0 4,-1 0,1 1,-1-1,0 0,1 0,-1 0,0 0,0 0,0 0,-1 0,1-1,0 1,-1 0,1 0,-1-1,0 1,0 0,0 0,0-1,0 1,-1 0,1-1,0 1,-1 0,0 0,0 0,1 0,-1 0,-1 0,1 0,0 0,0 0,-1 0,1 0,-1 1,1-1,-1 0,-1 0,-171 96,93-39,60-37,-2-1,-1-1,0-1,0-2,-2 0,0-1,0-2,-1-1,0-1,-17 3,40-13,0 1,0-1,0 0,0 0,0-1,1 1,-1-1,1 0,0 0,-1 0,1 0,1 0,-1-1,0 1,1-1,0 0,0 0,0 0,0 0,1 0,-1 0,1 0,0-1,1 1,-1 0,1-1,-1 1,1-1,1 1,-1 0,0-1,1 1,0 0,1-4,-2-6,-2-199,0 209,1 0,-1-1,0 1,0 0,0 0,-1 0,1 0,-1 1,0-1,0 1,0 0,-1-1,1 1,-1 1,0-1,0 1,0-1,0 1,0 0,0 0,0 1,-1-1,1 1,-1 0,1 0,-1 1,1-1,-1 1,1 0,-4 0,-140 24,128-12,1 0,0 2,0 0,2 2,0 0,0 0,2 2,0 0,1 0,1 1,1 1,0 1,2-1,0 2,2-1,0 1,1 0,1 1,1 0,1 3,0-14,0 0,0 1,1-1,1 1,0-1,1 1,0 0,1 0,0-1,1 1,1 0,0-1,0 1,1-1,1 1,0-1,1 0,0-1,1 1,0-1,1 0,0-1,1 1,0-1,0-1,1 0,0 0,1-1,0 0,1 0,3-1,0-1,1-1,0-1,0 0,0 0,0-2,0 0,1 0,-1-2,1 0,-1-1,0 0,1-1,-1-1,0 0,11-5,66-7,-87 14,0 1,0 0,-1 1,1-1,0 1,0 0,-1 0,1 1,-1-1,1 1,-1 0,0 0,0 1,0-1,0 1,0 0,0 0,-1 0,1 1,-1-1,0 1,0 0,0-1,-1 1,1 1,-1-1,1 3,48 133,-43-110,134 474,-140-496,0 0,0 0,0 0,1 0,1-1,-1 1,1-1,1 0,-1 0,1 0,0-1,1 1,-1-1,1-1,1 1,-1-1,1 0,0 0,0-1,0 0,0 0,1-1,0 1,-1-2,1 1,1-1,-1-1,0 1,0-1,0-1,2 0,322-72,-39 27,-289 45,-1-1,0 1,0 0,1 0,-1 0,0 1,0-1,0 1,1-1,-1 1,0 0,0 1,0-1,0 0,0 1,-1-1,1 1,0 0,-1 0,1 0,-1 1,0-1,0 0,0 1,0-1,0 1,0 0,0 1,-3-17</inkml:trace>
  <inkml:trace contextRef="#ctx0" brushRef="#br3" timeOffset="-156141.335">10666 8643,'24'-1,"0"-1,0 0,-1-2,0-1,0-1,0-1,20-9,-26 10,0-1,0 0,-1-1,0 0,0-2,-1 1,0-2,-1 0,-1-1,4-4,171-139,-57 22,-35 32,221-297,-158 148,-38-14,-16-105,-95 350,62-187,-44-30,-43-175,18 263,35-130,6 68,34-138,-70 312,1 1,1 0,2 1,2 0,1 1,1 1,2 0,1 1,4-2,166-247,-39 85,3-6,85-113,-41 7,-45 123,7-32,102-70,39-7,-191 208,3 6,116-62,-16 16,231-85,-284 125,52-8,-176 72,-26 14</inkml:trace>
  <inkml:trace contextRef="#ctx0" brushRef="#br3" timeOffset="-154625.276">15227 1430,'97'-23,"157"-10,53-4,-116 41,-190-2,0 0,0 1,0-1,0 0,-1 0,1 0,-1 1,1-1,-1 0,0 1,0-1,0 0,0 1,0-1,0 0,-1 1,1-1,-1 0,0 0,0 1,1-1,-1 0,-1 0,1 0,0 0,0 0,-1 0,1-1,-1 1,0 0,0 0,-1 3,-151 291,147-280</inkml:trace>
  <inkml:trace contextRef="#ctx0" brushRef="#br3" timeOffset="-148494.45">12353 5713,'52'-126,"2"27,5 2,3 3,19-15,206-259,-116 223,411-221,-532 325,2 3,1 2,2 3,2 2,32-12,71-43,-134 69,0 1,1 0,1 2,1 2,0 0,1 2,-1 1,2 1,29-3,482-5,-413 72,-4 0,13-60,-125 0</inkml:trace>
  <inkml:trace contextRef="#ctx0" brushRef="#br3" timeOffset="-147633.191">15171 3655,'10'0,"30"-1,0 1,0 2,0 2,0 2,-1 1,30 10,201 64,-267-79,1 0,-1 0,1 0,-1 0,0 1,0 0,0-1,0 1,-1 0,1 0,-1 1,0-1,0 0,0 1,0 0,0-1,-1 1,0 0,0 0,0-1,0 1,0 0,-1 0,0 0,1 0,-2 0,1 0,0 0,-1 0,0 0,0 0,0 0,0 1,-56 124,-68 57,124-183,0-1,-1 0,1-1,-1 1,0 0,0 0,1-1,-1 1,0-1,0 1,-1-1,1 0,0 0,0 0,-1 0,1 0,0-1,-1 1,1-1,-1 1,1-1,0 0,-1 0,1 0,-1 0,1-1,-1 1,1 0,-1-1,1 0,0 0,-1 0,1 0,-2-1,-8-6</inkml:trace>
  <inkml:trace contextRef="#ctx0" brushRef="#br3" timeOffset="-142272.108">12075 6863,'171'-267,"32"1,-159 212,3 2,1 2,3 3,2 1,47-30,55 4,-100 43,1 3,1 2,1 3,1 2,1 3,0 2,10 2,328 9,-177 60,-54 10,-12-11,-33-14,58 4,-152-32,-6-5,0 1,-1 1,-1 1,0 1,0 1,-1 1,-1 0,0 1,-3-2,1-1,1-1,0 0,1-2,0 0,0-1,1 0,0-2,1 0,-1-1,1-1,12 1,-2-7,-19-2</inkml:trace>
  <inkml:trace contextRef="#ctx0" brushRef="#br3" timeOffset="-141475.072">15023 6010,'43'72,"302"330,-344-401,1 1,-1 0,0 1,0-1,0 0,0 0,0 0,-1 1,1-1,-1 0,1 1,-1-1,0 0,0 1,0-1,0 0,0 1,-1-1,1 0,-1 1,1-1,-1 0,0 1,0-1,0 0,0 0,0 0,-1 0,1 0,0 0,-1 0,0-1,1 1,-1-1,0 1,0-1,0 1,0-1,0 0,0 0,0 0,-1 0,0 0,-104 35,-16-22,105-12</inkml:trace>
  <inkml:trace contextRef="#ctx0" brushRef="#br3" timeOffset="-136695.502">10073 8754,'467'19,"108"19,-247-10,-99 13,25-34,64 10,22 57,-230-59,189 6,-277-24,-2-1</inkml:trace>
  <inkml:trace contextRef="#ctx0" brushRef="#br3" timeOffset="-135805.817">12650 8773,'126'42,"43"45,-46-67,-76-20,-47 0,1 0,0 0,0 0,-1 0,1 0,0 0,0 0,0 0,-1 0,1 0,0 0,0 0,-1 0,1 1,0-1,0 0,-1 1,1-1,0 0,-1 1,1-1,-1 1,1-1,0 1,-1-1,1 1,-1 0,1-1,-1 1,0 0,1-1,-1 1,0 0,1-1,-1 1,0 0,0 0,1-1,-1 1,0 0,0 0,0 0,0-1,0 1,0 0,0 0,-1-1,1 1,0 0,0 0,-1-1,1 1,0 0,-1-1,1 1,0 0,-1-1,1 1,-1 0,1-1,-1 1,0-1,1 1,-1-1,-39 43,36-40,-241 247,170-195,56-47</inkml:trace>
  <inkml:trace contextRef="#ctx0" brushRef="#br3" timeOffset="-133303.869">10406 8810,'19'-3,"0"0,0-1,-1-1,0 0,0-2,-1 0,1-1,-1 0,-1-2,13-9,30-15,214-152,-85 12,-37 69,-142 97,-1 0,0-1,0 0,-1 0,0-1,-1 1,0-1,-1-1,0 1,0-1,-1 0,-1 0,1-3,9-22,-2 8</inkml:trace>
  <inkml:trace contextRef="#ctx0" brushRef="#br3" timeOffset="-127335.302">16469 207,'-147'-47,"-106"-22,-234-12,475 78,0 1,0 0,-1 1,1 0,0 1,-1 0,1 1,0 1,0 0,0 0,0 1,0 1,0 0,1 0,0 1,0 1,0 0,0 0,-3 5,7-6,-34 25,2 2,1 1,1 2,2 1,2 2,1 1,-20 36,-46 149,92-213,1 0,0 1,1-1,1 1,-1 0,2 0,0 0,0 0,1 0,0 0,1 1,1-1,0 0,1 0,0 0,1 0,0 0,0 0,2-1,-1 0,2 1,-1-2,1 1,1-1,0 0,0 0,4 3,6 3,3 8,1-1,1-2,2 0,0-1,1-2,0 0,2-2,0 0,0-2,25 8,16-8,0-2,1-4,0-3,1-2,-1-4,22-4,49 2,-112-2,0 0,0-2,0-1,-1-1,0-1,-1-1,0-2,-1 0,-1-2,0-1,0 0,-2-2,0-1,-2-1,4-4,19-13,-2-2,-1-1,-2-3,-1-1,-3-1,-2-2,-2-2,20-43,-46 78,0 0,-1 0,-1 0,0 0,-1 0,0 0,-1 0,-1-1,0 1,-1 0,-1 0,0 0,-1 0,0 1,-1 0,-1-1,0 2,0-1,-2 1,1 0,-2 0,1 1,-2 0,1 1,-1 0,-1 0,0 1,0 0,-1 1,0 1,0 0,-1 0,0 1,0 1,-1 0,1 1,-9-2,-76-15,0 3,-1 5,0 5,-97 3,170 6</inkml:trace>
  <inkml:trace contextRef="#ctx0" brushRef="#br3" timeOffset="-125005.853">1470 3767,'-232'-17,"151"14,33-1,-1 2,1 2,0 2,0 2,0 2,0 2,-42 14,58-6,0 1,1 1,1 2,1 1,1 1,1 2,-11 12,-54 44,42-41,23-22,1 2,1 0,1 2,1 0,0 2,2 0,1 2,0 0,2 1,1 1,2 0,0 1,-10 30,14-17,1 1,2 0,2 1,2-1,2 1,1 0,3 0,4 24,4-34,1-1,2 0,2-1,0 0,2-1,1-1,2 0,1-2,1 0,1-2,1 0,12 8,63 76,-79-86,1 0,1-1,0-1,2-1,0-1,2-2,0 0,0-1,2-2,0-1,0-1,1-2,1 0,23 3,401 65,-431-73,0-1,1-1,-1-1,1-1,-1-2,1 0,-1-1,1-1,-1-2,0 0,0-1,-1-2,0 0,0-1,-1-1,0-1,-1-1,2-2,243-191,-220 178,-20 16,0-2,-2-1,1-1,-2-1,0-1,-1 0,-1-2,-1-1,0 0,-2-1,0-1,-1-1,-2 0,5-11,15-72,-5-2,-5-1,-5-1,-4-1,-1-110,-7 173,-2 0,-3-1,-1 1,-3-1,-1 1,-3 0,-2 0,-2 0,-2 1,-2 1,-2 0,-2 1,-5-4,1 17,-2 2,-1 0,-1 2,-2 1,-1 1,0 1,-33-19,46 36,-1 1,0 1,0 1,-1 1,1 0,-1 1,0 1,0 0,0 2,0 0,0 1,0 1,-3 1,-55 0,54-3</inkml:trace>
  <inkml:trace contextRef="#ctx0" brushRef="#br3" timeOffset="-120530.676">9906 2173,'34'-28,"-23"92,-1-103,-9 38,0 0,0 0,-1 0,1 0,-1 0,1 0,-1-1,1 1,-1 0,0 0,1-1,-1 1,0 0,0-1,0 1,0 0,0 0,0-1,-1 1,1 0,0 0,-1-1,1 1,-1 0,1 0,-1 0,1 0,-1-1,0 1,1 0,-1 0,0 0,0 0,0 1,0-1,0 0,0 0,0 1,0-1,0 0,-1 1,1-1,0 1,0-1,0 1,-1 0,1 0,0-1,-1 1,1 0,0 0,0 0,-1 0,1 0,0 1,0-1,-1 0,1 1,0-1,0 1,-1-1,1 1,0-1,0 1,0 0,0 0,0-1,-1 2,-10 10,0 0,1 1,0 1,1 0,0 0,1 1,1 0,0 0,-2 8,27-80,-17 54</inkml:trace>
  <inkml:trace contextRef="#ctx0" brushRef="#br3" timeOffset="-117246.978">10018 2209,'67'1,"175"-20,-6-15,69 12,-24 23,-277 2,0 1,0-1,-1 1,1 0,-1 1,0-1,0 0,0 1,-1-1,1 1,-1 0,0 0,-1 0,1 0,-1 0,0 1,0-1,-1 0,1 0,-1 1,0-1,-1 0,1 1,-1-1,0 0,-1 0,1 0,-1 0,0 0,0 0,0 0,-1 0,-1 14,-5 156,-7-225,13-114,11 291,-69-313,56 182,0 0,-1 0,1 1,-1 0,0 0,0 0,0 0,0 1,0 0,-1 1,1-1,-1 1,1 1,-1-1,1 1,-1 0,1 0,-1 1,1 0,-1 0,1 0,-3 2,-23 0,-237 18,-67-21,120 56,14-57,202 1,-1 0,1 0,-1 1,1-1,-1 0,0 0,1 0,-1 1,1-1,-1 0,0 0,1 0,-1 0,1 0,-1 0,0 0,1-1,-1 1,1 0,-1 0,0 0,1-1,-1 1,1 0,-1 0,1-1,-1 1,1-1,-1 1,1 0,0-1,-1 1,1-1,-1 1,1-1,0 1,-1-1,1 1,0-1,0 1,-1-1,1 0,0 1,0-1,0 1,0-1,0 0,0 1,0-1,0 1,0-1,0 0,0 1,0-1,1 1,-1-1,0 0,0 1,0-1,1 1,-1-1,0 1,1-1,-1 1,1-1,-1 1,0-1,1 1,0-1,37-25,-4 12,2 2</inkml:trace>
  <inkml:trace contextRef="#ctx0" brushRef="#br3" timeOffset="-115187.362">11111 2098,'79'19,"265"-74,35 43,-307 4,1 4,-1 3,0 3,62 10,201 86,-43 10,140-62,2-27,-303-21,-83-5,-84-15,-7 17,0 2,1 1,-1 2,0 3,0 1,0 2,1 2,-20 7,-126 17,2-21,-2-8,-24-9,-287-87,390 77,0 5,0 4,-1 5,1 5,-81 14,-13 4,0-8,-122-12,212-1,-123-19,142 20,73-1</inkml:trace>
  <inkml:trace contextRef="#ctx0" brushRef="#br3" timeOffset="-23352.457">3139 6177,'254'19,"-213"-13,1 2,-1 2,-1 2,0 2,0 1,-2 2,0 2,25 16,57 26,364 132,-374-141,-2 5,-2 4,15 18,46 26,205 139,189-10,-355-157,75 11,19 62,-236-114,-3 3,0 3,-3 2,44 44,-72-62,475 344,-454-328,2-2,1-3,2-2,2-3,52 21,-85-40,68 33,2-5,1-4,2-4,1-4,32 2,3 0,-96-19,0-3,0 0,0-3,1-1,0-2,0-1,0-2,0-2,1-2,291-131,-222 98,2 6,2 4,51-2,442-130,-454 136,-98 19,0-3,-1-2,0-3,0-2,-1-2,-1-3,-1-1,0-3,2-4,-16 7,0-3,-1 0,-1-2,-2-2,0-1,-2-1,-1-2,-2-1,-1-1,2-5,28-55,88-185,-134 241,2 1,2 1,1 0,2 1,1 1,2 0,1 1,1 2,15-15,-5 14,0-2,-2-1,-2-1,-1-2,-2 0,-1-2,-2-1,-2 0,13-39,50-215,-77 40,-27 118,21 135,0 0,0 0,0 0,-1 0,1 0,0 0,0 0,-1-1,1 1,0 0,-1 0,1 0,-1 0,1 0,-1 0,0 1,0-1,1 0,-1 0,0 0,0 0,0 1,0-1,1 0,-1 1,0-1,0 1,0-1,-1 1,1 0,0-1,0 1,0 0,0 0,0 0,0 0,0 0,-1 0,1 0,0 0,0 0,0 0,0 0,0 1,0-1,0 1,0-1,0 1,0-1,0 1,0-1,0 1,0 0,0-1,0 2,-45 56,35-42,1-2</inkml:trace>
  <inkml:trace contextRef="#ctx0" brushRef="#br3" timeOffset="-18078.917">4028 1283,'-3'-8,"-1"0,-1 0,1 1,-2 0,1 0,-1 0,1 1,-2-1,1 2,-1-1,0 1,0 0,-1 0,1 1,-1 0,0 0,0 1,0 0,-1 0,1 1,-1 0,1 0,-1 1,-2 0,-11-5,-1 0,0 1,0 2,0 0,0 1,0 1,0 2,0 0,0 1,0 2,0 0,0 1,-14 7,-9 9,0 2,2 2,1 2,1 2,2 1,-33 33,61-50,0 2,1-1,1 2,0-1,2 1,-1 1,2 0,0 0,1 0,1 1,0 0,2 0,0 0,1 0,0 0,2 1,0-1,1 0,1 1,3 10,0-9,1 0,1-1,1 1,0-1,2-1,0 0,1 0,1-1,0-1,1 0,1 0,0-1,2-1,-1-1,2 0,0-1,0-1,1 0,0-1,1-1,3 0,153 60,4-8,169 33,-310-84,177 42,2-10,1-9,1-10,190-5,511-74,-824 54,-31 4,-1-3,-1-4,1-2,-1-2,0-4,10-5,-63 15,0 0,-1-1,1-1,-1 0,0 0,0 0,0-1,-1-1,0 1,0-2,-1 1,0-1,0 0,0 0,-1-1,-1 1,0-1,0-1,0 1,-1-1,-1 0,1 0,-2 0,1 0,-2 0,1-1,-1 1,-1-1,0 1,0-1,-1 1,-2-9,-2-7,0-1,-3 1,0 0,-1 1,-2 0,0 0,-2 1,0 1,-2 0,0 1,-2 0,0 1,-2 2,0-1,-1 2,-1 1,0 0,-2 2,1 0,-2 2,0 0,-1 2,-16-6,-146-65,-3 9,-101-22,94 54,-2 8,-2 10,0 8,0 9,-152 16,137-7,-269-2,445-8,21-1</inkml:trace>
  <inkml:trace contextRef="#ctx0" brushRef="#br0" timeOffset="-4894.031">1248 8420,'0'0</inkml:trace>
  <inkml:trace contextRef="#ctx0" brushRef="#br0" timeOffset="-2802.992">1155 8420,'-18'3,"1"1,0 1,0 1,1 0,-1 1,1 0,1 1,-1 1,1 1,1 0,0 1,1 1,-8 7,-9 5,-12 9,2 1,1 2,2 2,2 1,1 2,2 1,2 1,2 2,2 1,-7 21,28-58,1 0,0 1,0-1,1 1,1 0,-1 0,2 0,-1 0,1 0,1 1,0-1,0 0,1 0,1 0,-1 1,2-1,-1-1,1 1,1 0,0-1,0 1,1-1,0 0,0-1,1 1,2 1,57 74,4-4,2-3,4-2,34 22,152 151,-239-233,1 0,0-2,1 0,0-2,1-1,0 0,1-2,0-1,0-1,1-2,-1 0,1-2,25-1,-29-1,0-1,0-1,-1-1,1-1,-1-1,0-1,0-1,0-1,6-4,85-25,117-69,-189 82,141-57,-149 70,0-1,0-2,-1-2,-1-1,0-1,-2-2,0 0,16-17,-37 25,0-1,-1 0,-1 0,0 0,-1-1,-1 1,0-1,0 0,-2-1,0 1,0 0,-1-1,-1 1,-1-1,0 1,0 0,-4-13,2-43,3 52,-1 1,0-1,-2 0,0 1,0 0,-2 0,0 0,-1 0,0 1,-2 0,0 0,-1 1,0 0,-1 0,-98-191,94 170,-2 1,-1 0,-2 2,-1 0,-2 1,-1 1,-4-1,-166-160,172 181,-1 1,0 2,0 0,-1 1,0 2,-1 0,1 1,-1 2,0 0,0 1,0 2,1 0,-11 3,-10-2,-59 5,0 6,1 4,0 4,1 5,2 4,1 4,-20 14,99-40,10-6,0 1,1 0,-1 0,1 0,0 1,0 1,0-1,1 1,-1 1,1-1,0 1,1 0,-1 1,1 0,1 0,-1 0,1 0,0 2,6-4,1 1,-1 0,1-1,1 1,-1-1,1 0,0 0,0 0,0 0,1 0,-1-1,1 0,0 1,1-1,-1-1,1 1,-1-1,1 1,0-1,1-1,-1 1,0-1,1 0,5 2,10 7,15 11,-4-3</inkml:trace>
  <inkml:trace contextRef="#ctx0" brushRef="#br0" timeOffset="3393.39">8627 8773,'-66'-75,"23"40,-2 2,-2 2,-1 2,-1 2,-29-10,52 23,0 2,0 1,-1 1,-1 1,1 1,-2 2,1 1,0 1,-1 1,0 2,0 1,0 1,1 1,-1 2,1 1,-17 5,-22 14,1 2,1 4,2 2,1 3,-53 39,-180 212,275-269,1 1,0 1,2 0,0 1,1 1,1 1,1 0,1 1,1 1,1 0,1 0,1 1,1 0,2 0,0 1,-1 24,10-36,1 0,1 0,0-1,1 1,1-1,0 0,0-1,1 0,1 0,0-1,1 0,0-1,1 1,0-2,0 0,8 5,37 37,-36-28,1-1,1 0,0-2,2-1,1 0,0-2,1-1,1-1,0-2,1 0,0-2,22 6,47 3,-12 0,1-4,0-3,0-5,73-1,-142-12,-1 0,1-1,-1-1,0 0,0-1,-1-1,0 0,0-1,-1-1,-1 0,0-1,0 0,-1-1,-1-1,6-8,3 0,95-93,-64 66,-2-1,-2-3,-3-2,2-6,-38 47,-1 0,0 0,0-1,-2 0,0 0,-1-1,0 1,-1-1,-1 0,0 1,-1-1,-1 0,-1 0,0 0,-1 0,-1 0,0 1,-1-1,0 1,-2 0,0 0,0 1,-2-1,1 2,-9-11,-107-86,106 102</inkml:trace>
  <inkml:trace contextRef="#ctx0" brushRef="#br0" timeOffset="5063.802">10222 9032,'-49'-24,"12"14,1 1,-2 2,1 2,-1 2,1 1,-1 1,0 3,-12 2,35-1,0 1,0 0,1 2,-1-1,1 2,0 0,1 0,-1 1,2 1,-1 0,1 1,0 0,1 1,1 0,0 1,0 0,1 1,0 0,1 0,1 1,0 0,1 0,1 0,0 1,0 0,2 0,0 0,1 1,0 6,4-5,1-1,1 0,0 0,1-1,1 0,0 1,1-2,1 1,0-1,1 0,1-1,0 0,0 0,2-1,-1-1,2 0,-1 0,1-2,1 1,54 55,-54-48,1 0,0-1,1 0,0-2,1 0,1 0,1-2,0 0,0-2,1 0,0-1,1 0,0-2,0-1,1 0,158 8,1-7,71-11,-233 1,1 0,-1-2,0 0,0-1,0-1,-1-1,0-1,-1 0,0-1,0-1,-1 0,-1-2,0 0,0 0,-1-1,-1-1,0 0,-2-1,9-14,15-10,-7 7,-13 18,0 0,-2-1,1-1,-2 0,0 0,-2-2,0 1,0-1,-2-1,-1 0,0 0,2-13,-8 25,0-1,0 1,-1-1,0 0,-1 1,1-1,-2 0,1 1,-1-1,-1 1,1 0,-2 0,1 0,-1 0,0 0,0 1,-1 0,0 0,-1 0,1 0,-1 1,0 0,-1 0,-1 0,-13-17,0 1,-1 2,-1 0,-1 1,-1 2,-1 0,0 2,-1 1,0 1,-1 1,-1 1,1 2,-2 1,1 1,-1 2,0 0,-3 2,-12 2,-1 3,1 1,0 2,0 2,0 2,-10 5,-149 95,202-109,0 1,0 0,0 1,1-1,-1 0,0 0,0 1,1-1,-1 1,1-1,-1 1,1 0,0 0,0-1,0 1,0 0,0 0,0 0,0 0,1 0,-1 1,1-1,-1 0,1 0,0 0,0 0,0 1,0-1,0 0,0 0,1 0,-1 0,1 1,-1-1,1 0,0 0,0 0,1 1,5 8</inkml:trace>
  <inkml:trace contextRef="#ctx0" brushRef="#br0" timeOffset="9657.114">11686 9681,'1988'-57,"-584"21,-1344 36,-45 0</inkml:trace>
  <inkml:trace contextRef="#ctx0" brushRef="#br0" timeOffset="10254.517">15042 9292,'118'37,"594"187,-709-223,2 0,-1-1,1 1,-1 0,1 0,-1 0,0 1,1-1,-1 1,0 0,0 1,0-1,0 0,0 1,-1 0,1 0,-1 0,0 1,0-1,0 1,0-1,-1 1,1 0,-1 0,0 0,0 1,0-1,-1 0,0 1,0-1,0 1,0-1,0 1,-1 0,0-1,0 1,0-1,-1 1,0 3,-7 9,-1-1,0-1,-1 0,-1 0,0-1,-1 0,-1-1,0 0,-1-1,0-1,0 0,-1-1,-1-1,0 0,0-1,-16 6,-25 8,44-20</inkml:trace>
  <inkml:trace contextRef="#ctx0" brushRef="#br0" timeOffset="26604.75">6939 9848,'76'100,"-75"-100,9 19,1-1,0 0,2 0,0-1,1-1,1-1,0 0,1 0,1-2,0 0,1-1,0-1,0 0,2-2,-1 0,1-1,0-1,9 2,-1-8,-1-2,0 0,0-2,-1-1,1-1,0-1,3-3,141-20,185 10,198 17,-272-36,-21 19,-29-15,-143 37,1 3,-1 4,-1 5,64 19,412 125,-321-12,-144-93,-72-41,0 0,-1 2,-1 1,-1 0,0 2,-1 1,-1 1,7 9,10 13,-37-87,-4 40,0 0,0 0,0 0,1 0,0-1,0 1,0 0,0-1,1 1,0-1,0 1,1-1,-1 1,1 0,0-1,1 1,-1 0,1 0,0 0,0 0,1 0,0 0,-1 1,2-1,-1 1,0 0,1 0,0 0,0 0,0 0,0 1,0 0,1 0,0 0,0 1,0-1,258-2,-163 10,0 6,0 3,43 15,-142-29,418 39,750 13,566 18,-1729-70,51 5,-1-2,0-3,1-2,-1-3,0-2,0-3,-1-1,-1-4,0-1,29-15,-73 25,1 0,-2 0,1 0,-1-2,1 1,-2-1,1 0,-1-1,-1 0,0 0,0-1,0 0,-2 0,1 0,-1-1,-1 0,1 0,-2 0,0 0,0-1,-1 1,-1-1,1 0,-2 1,0-1,0 0,-2-7,2 17,-2-3,1 1,-1-1,1 0,1 0,-1 0,1 1,0-1,0 0,0 0,0 0,1 0,0 0,0 1,0-1,1 0,-1 1,1-1,1 1,-1 0,0-1,1 1,0 0,0 0,0 1,0-1,1 1,-1 0,1-1,0 2,0-1,0 0,0 1,1 0,3-2,4 5</inkml:trace>
  <inkml:trace contextRef="#ctx0" brushRef="#br0" timeOffset="44627.352">10629 8438,'-9'3,"0"1,0-1,0 1,0 1,0 0,1 0,0 1,0-1,0 2,1-1,0 1,0 0,1 1,0 0,0 0,1 0,0 0,-1 3,2-1,1 0,-1 1,1-1,1 1,0 0,1-1,0 1,1 0,0 0,0 0,1 0,1-1,-1 1,2 0,0-1,0 1,1-1,0 0,1 0,0-1,0 1,1-1,0 0,1 0,0-1,0 0,6 4,-10-8,0 0,1-1,-1 1,1-1,0 0,0 0,0 0,0-1,0 0,1 1,-1-2,1 1,0 0,-1-1,1 0,0 0,0 0,0-1,-1 1,1-1,0 0,0-1,0 1,0-1,0 0,-1 0,1 0,0-1,-1 0,1 0,-1 0,0 0,1-1,-1 0,0 0,-1 0,1 0,0 0,-1-1,0 0,0 1,0-1,0 0,-1-1,1 1,-1 0,0-1,0-2,5-20,-1-1,-2 0,-1 0,-1 0,-1 0,-1 0,-2 0,-3-13,6 38,-1 1,0 0,0-1,0 1,0 0,-1-1,1 1,-1 0,1 0,-1-1,0 1,0 0,0 0,0 0,0 0,0 0,0 0,-1 0,1 0,-1 1,1-1,-1 0,0 1,0-1,0 1,0 0,0 0,0 0,0 0,0 0,0 0,0 0,-1 1,1-1,0 1,0-1,-1 1,1 0,0 0,-1 0,1 0,0 1,-1-1,1 0,0 1,0 0,-1-1,-93 64,-39 87,134-149,1 0,-1-1,1 1,0 0,-1 0,1 0,0 0,0 0,1-1,-1 1,0 0,0 0,1 0,-1-1,1 1,0 0,0 0,-1-1,1 1,0-1,0 1,0-1,1 1,-1-1,0 1,1-1,-1 0,0 0,1 0,-1 0,1 0,0 0,-1 0,1-1,0 1,0 0,-1-1,1 1,0-1,0 0,0 0,0 0,-1 0,1 0,0 0,0 0,0 0,0-1,-1 1,1-1,0 1,0-1,-1 0,1 0,0 0,-1 0,1 0,-1 0,1 0,-1 0,0 0,0-1,1 1,-1-1,0 1,1-2,65-106,-65 106,-1-1,0 1,1 0,-1 0,-1-1,1 1,0-1,-1 1,0-1,1 1,-1-1,-1 1,1-1,0 1,-1-1,0 1,0-1,0 1,0 0,-1 0,1-1,-1 1,0 0,1 0,-1 1,-1-1,1 0,0 1,-1-1,1 1,-1-1,0 1,0 0,-2-1,-2 3,0 0,1 1,-1-1,0 1,0 1,1-1,-1 1,1 0,-1 1,1-1,0 1,0 1,0-1,0 1,1 0,-1 0,1 0,0 1,0 0,1 0,0 0,-1 1,2 0,-1-1,1 1,-1 2,-6 5,0 0,2 1,-1 0,2 1,0 0,0 0,2 0,0 1,0-1,2 1,0 0,1 1,0-1,1 0,1 1,2 10,0-23,0-1,1 1,0-1,0 1,0-1,0 0,0 0,0-1,1 1,-1-1,1 1,0-1,0 0,0-1,0 1,0-1,0 1,0-1,1 0,-1-1,0 1,1-1,-1 0,0 0,1 0,-1-1,0 1,1-1,-1 0,0 0,0-1,0 1,0-1,0 0,0 0,0 0,-1-1,1 1,-1-1,1 0,-1 0,0 0,0 0,-1-1,1 1,-1-1,1 0,-1 1,0-1,0 0,0-4,7-27,-2-1,-2 0,-2 0,0-1,-3 1,-1 0,-4-23,4 42,-16-65,16 80,1 0,-1 1,0-1,1 0,-1 1,0-1,0 1,0 0,0-1,0 1,0-1,-1 1,1 0,0 0,-1 0,1 0,-1 0,1 0,-1 0,1 1,-1-1,0 0,1 1,-1-1,0 1,1 0,-1-1,0 1,0 0,1 0,-1 0,0 0,0 1,1-1,-1 0,0 1,1-1,-1 1,0 0,1-1,-1 1,1 0,-1 0,1 0,-1 0,-13 11,1 0,0 1,1 0,0 1,1 1,1 0,0 0,1 1,1 0,1 1,0 0,1 0,-3 13,8-28,1 0,0 0,0 1,0-1,0 0,0 1,1-1,-1 1,1-1,-1 1,1-1,0 1,0-1,0 1,0-1,1 1,-1-1,1 0,-1 1,1-1,0 1,0-1,0 0,0 0,0 1,1-1,-1 0,1 0,-1 0,1-1,0 1,0 0,-1 0,1-1,1 1,-1-1,0 0,0 0,0 0,1 0,-1 0,0 0,1 0,-1-1,1 1,-1-1,1 0,-1 0,1 0,-1 0,1 0,-1 0,1-1,-1 1,0-1,1 0,-1 0,1 0,-1 0,0 0,0 0,0 0,2-2,5-5,0 0,-1-1,0 0,-1 0,0-1,0 0,-1 0,-1-1,1 1,-2-1,1 0,-2-1,1 1,-2-1,1 1,-2-1,1 0,-2 0,1 0,-2-5,0 14,1 1,-1 0,0 0,0 0,0 0,-1 0,1 0,0 0,-1 0,1 0,-1 1,0-1,1 1,-1-1,0 1,0 0,0-1,0 1,0 0,0 0,0 0,-1 1,1-1,0 0,0 1,-1 0,1-1,0 1,-1 0,1 0,0 0,-1 1,1-1,0 1,0-1,-1 1,1-1,0 1,0 0,0 0,0 0,0 1,0-1,0 0,0 1,0-1,1 1,-1 0,1-1,-1 1,1 0,-1 0,1 0,0 0,0 0,-22 28,1 0,1 1,2 1,1 1,2 1,1 0,1 1,-5 26,18-11,2-50,-1 1,1 0,-1-1,0 1,1 0,0-1,-1 1,1-1,-1 1,1-1,0 1,-1-1,1 0,0 1,0-1,-1 0,1 1,0-1,0 0,-1 0,1 0,0 1,0-1,0 0,-1 0,1 0,0-1,0 1,0 0,-1 0,1 0,0 0,0-1,-1 1,1 0,0-1,-1 1,1-1,0 1,-1-1,1 1,0-1,-1 1,1-1,-1 1,1-1,-1 0,1 1,-1-1,0 0,1 0,-1 1,0-1,0 0,1 0,-1 1,0-2,13-18,0-2,-1 1,-2-2,0 1,-1-1,-1-1,-2 0,0 0,-1 0,-2-1,0 0,-16-7,-14 72,24-23,-4 10,4-36,3-6</inkml:trace>
  <inkml:trace contextRef="#ctx0" brushRef="#br0" timeOffset="45540.583">10444 8754,'5'-2,"0"-1,0 1,0-1,0 0,-1 0,1-1,-1 1,0-1,0 0,0 0,0 0,-1-1,1 1,-1-1,-1 0,1 0,0 0,-1 0,1-4,2-1,52-109,-5-2,-5-3,1-26,18-45,46-84,87-148,-65 210,-116 200</inkml:trace>
  <inkml:trace contextRef="#ctx0" brushRef="#br0" timeOffset="46263.362">10981 6956,'64'-91,"-46"73,153-153,-169 172,0-1,0 0,0 0,0 1,0-1,0 1,0 0,0-1,0 1,0 0,-1 0,1 0,0 0,0 1,-1-1,1 0,-1 1,1-1,-1 1,0 0,0-1,1 1,-1 0,0 0,-1 0,1 0,0-1,0 1,-1 0,1 0,-1 1,0-1,0 0,1 0,-1 0,0 0,-1 0,3 3,178 671,-100-467,-71-184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3:18.7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980.45569"/>
      <inkml:brushProperty name="anchorY" value="-1319.03088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0.19678"/>
      <inkml:brushProperty name="anchorY" value="-2655.22192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00.13184"/>
      <inkml:brushProperty name="anchorY" value="-4529.48389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050.83008"/>
      <inkml:brushProperty name="anchorY" value="-3661.11304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452.62964"/>
      <inkml:brushProperty name="anchorY" value="-2071.58057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6.94727"/>
      <inkml:brushProperty name="anchorY" value="-2769.12329"/>
      <inkml:brushProperty name="scaleFactor" value="0.5"/>
    </inkml:brush>
  </inkml:definitions>
  <inkml:trace contextRef="#ctx0" brushRef="#br0">551 0,'0'0,"3"0,9 0,3 0,7 0,5 0,9 4,6 0,10 0,0-1,-1-1,1 0,-3-1,-4-1,-6 0,-2 0,-6 0,-8 3,-4 1,-2 0,2-1,5 2,0 1,-4-2</inkml:trace>
  <inkml:trace contextRef="#ctx0" brushRef="#br1" timeOffset="1487.013">459 1391,'0'0,"3"0,5 4,7 0,3-1,2 4,5 3,4-1,7-1,-2-3,3-1,-1-2,1-1,-4-1,1 4,-5-1,1 1,-2-2,-3 0,-2 0,-3-2,0 1,-1-1,-1-1,0 1,4 0,0 0,0 0,-1 0,0 0,-1 0,-1 0,0 0,0 0,-1 0,1 0,-1 0,1 0,-5-4,-3 1</inkml:trace>
  <inkml:trace contextRef="#ctx0" brushRef="#br2" timeOffset="2461.389">1293 186,'0'0,"0"6,0 7,0 2,3 6,1 2,4 0,-1 4,2-2,4 0,-3 2,2-2,2 3,-2-2,-3-1,1 1,5-1,-2-1,-2-2,1-4,-2-3,-3 1,1-1,-2 1,3-3,2 1,2 4,3 1,1-3,-3 0,1-3,-4-4</inkml:trace>
  <inkml:trace contextRef="#ctx0" brushRef="#br3" timeOffset="3019.031">1626 927,'0'0,"-3"7,-5 5,-7 7,-3 2,1 2,-4 3,3 0,-3-1,0 2,0-5,1 2,-1-5,2 2,0-4,-3 4,3-1,1-4,3 1,2-1,-1-4,-1-3,3-7,3-2</inkml:trace>
  <inkml:trace contextRef="#ctx0" brushRef="#br4" timeOffset="4084.167">328 1168,'0'0,"0"-3,-3-1,-1-3,-4-4,-2-3,-4 2,-1-1,-3 2,0 2,-1-4,-1-1,1 1,0-5,-3-5,-1 0,4-1,1 5,5 1,0 4,0 5,2 0,3-1,-1 1,2-2,2 3</inkml:trace>
  <inkml:trace contextRef="#ctx0" brushRef="#br5" timeOffset="4799.788">143 705,'0'0,"0"-3,4-1,3-8,1-2,3 0,2-5,2 0,1-6,6 1,-4 0,5-3,-1 2,0 1,-1 5,-1-2,0 4,-1-2,0-1,0 0,-5 0,1 1,-4 0,0 3,-2-2,-3-1,2 0,2-1,-1 1,-2 0,2 0,-2 4</inkml:trace>
  <inkml:trace contextRef="#ctx0" brushRef="#br6" timeOffset="7242.466">922 594,'0'0,"0"-3,-4-2,-3 1,-8 1,-4 1,3 4,2 5,4 8,4 3,6-1,2 0,6-3,3-3,0-1,1-3,3-1,0-3,2-1,1-1,1-5,-4-3,-4-5,-3-3,-4-2,-2-2,-1 0,-6 4,1-1,-4 4,-4 0,-2 3,-2 3,-2-2,0 2,-1 1,0 2,0 1,0 1,0 0,0 1,0 8,1 0,-1 3,4 3,1-1,3 0,-1 2,4 1,1 0,-1 6,2 3,1 2,2-2,1-1,4 6,6-1,3-2,0 2,2-6,2-2,1-5,1-6,1-3,4-1,1-1,-1-1,4-2,-1-1,-1 0,2-1,-1-4,-1-4,-2-3,-1-4,-1-6,-1 3,-4-5,-1 1,-3 0,1 4,-4 1,-2 1,-2 0,-1-1,-2 0,-5-4,0-1,-4 0,1 0,-3 5,-3 5,-1 0,-3 3,0 0,-2 2,-3 1,3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4.22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30 1,'-20'357,"19"-328,0-25,-1 0,1 0,0 1,0-1,0 0,0 0,1 1,0-1,0 0,0 1,0-1,1 0,0 0,-1 1,2-1,-1 0,0 0,1 0,0 0,0 0,0 0,0-1,1 1,-1-1,1 1,0-1,0 0,0 0,0-1,1 1,-1 0,1-1,0 0,0 0,0 0,0 0,0-1,0 0,0 1,0-1,2 0,533-7,-110 44,-117-15,-255-14,1-3,0-2,-1-3,42-5,18 1,212-19,-263 13,1 3,0 2,-1 3,49 7,119 43,-30-32,230-9,-193-28,105 21,-331-1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9.9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0,'55'24,"247"0,-70-13,-166-11,1 2,0 4,-1 2,13 6,392 33,499 50,-353-89,-434-28,-38-5,-130 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6.8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2,'111'36,"347"3,427-40,-26-75,-705 78,-139-2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8.0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143 1,'-7'142,"-6"0,-6-1,-19 56,-2 19,35-184,0-18,1 1,0 1,1-1,1 0,1 1,0-1,1 1,0-1,2 1,-1-1,2 1,0-1,1 0,1 0,0 0,1-1,0 0,6 9,-7-19,0-2,0 1,1 0,-1-1,1 0,-1 0,1-1,0 1,-1-1,1-1,0 1,0-1,0 0,-1 0,1 0,0-1,0 0,0 0,-1-1,1 0,-1 0,1 0,-1 0,0-1,0 0,3-2,11-2,35-14,0-2,-1-3,-1-2,-2-2,-1-2,-1-3,-2-1,-2-3,-1-1,25-33,19-25,-79 92</inkml:trace>
  <inkml:trace contextRef="#ctx0" brushRef="#br0" timeOffset="419.924">644 1002,'14'16,"-1"0,0 1,-2 0,0 1,0 1,-2-1,0 1,-2 1,0 0,-1 0,0 0,-2 1,1 18,2 283,-10-231,2-42,1-85,0-15,0-104,0 81</inkml:trace>
  <inkml:trace contextRef="#ctx0" brushRef="#br0" timeOffset="905.182">977 669,'31'481,"-43"445,-36-1131,26 42,6-2,7 0,9-57,1 178</inkml:trace>
  <inkml:trace contextRef="#ctx0" brushRef="#br0" timeOffset="1279.353">1144 557,'9'-1,"0"1,0 0,0 1,-1-1,1 2,0-1,0 1,-1 0,1 1,-1 0,0 1,0-1,0 2,0-1,0 1,-1 0,0 0,0 1,-1 0,0 1,0-1,0 1,0 0,-1 0,-1 1,1 0,-1-1,0 2,2 7,-5-14,-1 0,0 1,1-1,-1 1,0-1,0 1,0-1,0 0,-1 1,1-1,-1 1,1-1,-1 0,0 1,0-1,0 0,0 0,0 0,-1 0,1 0,-1 0,1 0,-1 0,0 0,1-1,-1 1,0-1,0 1,0-1,0 0,-1 0,1 0,0 0,0 0,-1 0,1-1,0 1,-1-1,1 0,-1 1,1-1,-1 0,1 0,0-1,-1 1,0-1,-113-25,105 14</inkml:trace>
  <inkml:trace contextRef="#ctx0" brushRef="#br0" timeOffset="1934.653">1904 835,'32'213,"-16"-35,-7 0,-9 48,0-221,1 0,-1-1,-1 1,1 0,-1-1,0 1,0 0,0-1,0 1,-1-1,0 0,0 0,0 1,0-1,-1 0,0-1,1 1,-2 0,1-1,0 0,-1 1,1-1,-1-1,0 1,0-1,0 1,0-1,0 0,-1 0,1-1,0 1,-1-1,0 0,1 0,-1-1,0 0,1 1,-1-1,0-1,-1 1,-17 0,4-1</inkml:trace>
  <inkml:trace contextRef="#ctx0" brushRef="#br0" timeOffset="2293.378">1663 1633,'235'40,"-60"-24,-173-17,-1 1,1 0,0-1,0 1,-1-1,1 0,-1 0,1 0,-1 1,1-2,-1 1,1 0,-1 0,0 0,0 0,1-1,-1 1,0-1,0 1,-1-1,1 1,0-1,0 1,-1-1,1 0,-1 0,1 1,-1-1,0 0,0 1,1-1,-1 0,0 0,-1 0,1 1,0-1,-2-15</inkml:trace>
  <inkml:trace contextRef="#ctx0" brushRef="#br0" timeOffset="2701.051">1812 835,'3'0,"7"0,12-6,5-5,1-2,3 3,4 2,4-3,-3 0,-3 1,-5 4,-4 1,-5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2.14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1,'99'18,"-70"-15,0 0,-1 2,1 2,-1 0,-1 2,0 0,5 4,216 32,-168-38,204 16,-42-4,810-20,-717 20,-255-18,-1 4,0 4,0 2,0 4,-2 4,0 3,26 13,-22-11,1-3,1-4,0-3,1-4,1-4,-1-3,1-5,29-5,155-48,-249 48</inkml:trace>
  <inkml:trace contextRef="#ctx0" brushRef="#br0" timeOffset="1009.215">5062 112,'327'58,"330"16,26 0,-205-19,-333-38,-125-16</inkml:trace>
  <inkml:trace contextRef="#ctx0" brushRef="#br0" timeOffset="2367.63">8677 168,'150'30,"202"-12,-59 16,-247-27,1-1,-1-3,1-2,-1-2,1-1,40-9,218-57,46 103,-23-3,324 16,-480-52,-155-1</inkml:trace>
  <inkml:trace contextRef="#ctx0" brushRef="#br0" timeOffset="13367.787">8603 390,'365'-28,"1010"1,-1256 12,-120 14,1-1,-1 1,0 0,0-1,0 1,0-1,0 1,0 0,0 0,0 0,0 0,0 0,-1 0,1 0,0 0,-1 0,1 0,-1 1,1-1,-1 1,1-1,-1 1,0-1,1 1,-1 0,1 0,-1 0,0 0,1 0,-1 0,0 0,1 1,-1-1,1 0,-1 1,1-1,-1 1,-159-7,-1 7,1 6,0 8,1 6,-48 19,124-21,115-7,481 7,-362-18,1227-19,-1191-6,-186 23,0-1,-1 1,1-1,0 1,-1-1,1 1,-1 0,0-1,1 1,-1-1,0 1,0 0,0 0,0-1,0 1,0 0,0 0,0 0,0 0,-1 0,1 1,0-1,-1 0,1 0,0 1,-1-1,1 1,-1-1,1 1,-1 0,1 0,-1-1,1 1,-1 0,0 0,1 1,-1-1,0 0,-70-11,0 4,-1 2,0 4,-4 3,-14-1,-732 1,1860-19,-1035 17,31 0,-33 6,-109 19,-1-5,-1-5,-67 0,-174 24,338-33,40-4,605-1,-598 8,-92 7,-660 124,709-137,26-4,31-8,-25 1,-2-1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3.1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12 258,'164'26,"348"0,-474-23,0-1,0-2,0-2,0-2,-1-1,1-2,34-11,130-23,129-33,-123 17,16 31,-202 19,17-7,1 3,-1 1,2 1,-1 3,1 1,17 1,449-10,-267 16,21 69,-253-71,0 0,0 1,0 0,0 0,0 1,0 0,0 0,0 1,-1 0,1 0,-1 1,0 0,0 0,0 1,0-1,-1 2,0-1,0 1,0 0,3 5,-10-7,0 1,0-1,-1 0,1 0,-1 0,0-1,-1 1,1 0,-1-1,1 0,-1 1,0-1,0 0,-1 0,1-1,0 1,-1-1,0 0,1 0,-1 0,0 0,0 0,0-1,0 0,-1 0,0 0,-7 5,-17 6,1 0,-2-2,0-1,0-2,0 0,-1-3,0 0,0-2,-28-1,-1098-3,1076 8,0 3,0 3,1 4,1 3,-8 7,-288 56,12-22,334-55,-1 0,1-2,-1-1,1-1,-1-2,0-1,1-1,0-2,-1 0,2-2,-1-2,1 0,0-2,1-1,-14-9,6 3,26 15,1 0,0 0,-1-1,1 0,0-1,1 0,-1 0,1 0,0-1,0 0,1 0,0-1,0 0,0 0,1 0,0-1,1 1,-1-1,2 0,-1-1,1 1,0-1,1 1,-1-6,3 8,-2 0,0 0,0 0,1 0,0 0,0 0,1 0,0 0,0 0,0 0,1 0,0 0,0 0,0 0,1 0,0 1,0-1,0 0,1 1,0 0,0-1,0 1,1 1,0-1,-1 0,2 1,-1 0,1 0,-1 0,1 0,0 1,0-1,1 2,-1-1,0 0,5 0,100 2,-66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8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229 132,'-12'3,"0"0,0 1,1 1,-1 0,1 0,0 1,1 1,-1 0,1 0,1 1,-1 0,1 1,1 0,-1 0,2 1,-1 0,1 0,1 1,0 0,0 0,0 2,1 1,0 0,1 1,0-1,1 1,1 0,1 0,0 0,0 0,2-1,0 1,0 0,2 0,0 0,0-1,1 1,5 9,-1-11,0 0,1-1,1 0,0-1,1 1,0-2,0 0,1 0,1-1,0 0,0-1,0-1,1 0,0-1,0 0,1-1,8 1,24 14,170 21,-84-25,50 20,85 7,-134-31,203 20,-330-30,0-1,1-1,-1 1,0-1,1 0,-1-1,0 0,0 0,0-1,0 0,0 0,0 0,0-1,-1 0,1 0,-1-1,0 0,0 0,0 0,0-1,-1 0,0 0,0 0,0-1,-1 0,2-2,6-10,-1-1,0 0,-2-1,0-1,-2 1,0-1,-1 0,-1-1,-1 1,-1-1,-1 0,0-15,6-29,-5 56,-1 0,0-1,0 1,-1 0,-1-1,0 1,0 0,-1-1,0 1,-1 0,0 0,-1 0,0 0,0 0,-1 1,-1-3,-20-19,0 2,-2 0,-1 2,-2 1,0 1,-2 1,0 2,-1 2,-4-1,12 8,-1 1,0 2,0 0,-1 2,0 0,-1 2,0 1,0 2,0 0,0 2,0 1,0 1,0 2,0 1,0 0,0 3,1 0,0 1,1 2,0 1,0 1,1 1,1 1,0 1,1 1,1 1,-17 17,-32 27,63-55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9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70,'-68'-29,"54"24,1 0,-1 1,0 0,-1 1,1 1,0 1,-1 0,1 0,-1 1,1 1,-1 1,1 0,0 1,0 0,0 1,0 1,1 0,-1 1,1 0,-4 4,-83 40,70-37,0 2,1 1,0 1,1 1,1 1,1 2,1 0,1 2,-7 9,-11 17,26-33,0 1,1 0,1 1,0 0,2 1,0 1,1 0,1 0,1 1,1 0,0 1,2 0,-2 16,11-28,0-1,1 1,0-1,1 0,0 0,1-1,0 1,0-1,0-1,1 1,1-1,-1 0,1 0,0-1,0 0,1-1,0 0,0 0,0-1,0 0,2 0,21 14,10 2,2-1,0-2,1-3,1-1,0-2,1-3,0-1,0-3,23-1,348 21,-404-24,5 3,-1-2,1 0,0-1,-1-1,1-1,0 0,-1-2,0 0,0-1,0 0,-1-2,8-3,148-77,-167 86,-1 0,0-1,0 0,0 0,0 0,0-1,0 0,-1 0,1 0,-1 0,0-1,0 0,0 1,0-2,-1 1,1 0,-1-1,0 1,-1-1,1 0,-1 0,0 0,0 0,0 0,-1-1,0 1,0 0,0-1,-1 1,0-1,0 1,0-1,0 1,-1-1,0 1,0 0,-2-6,-176-201,-109-77,122 138,150 131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0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0,'-8'3,"1"0,0 0,-1 1,1 0,1 0,-1 1,1 0,-1 0,1 1,1-1,-1 1,1 1,0-1,0 1,1-1,0 2,-11 17,2 0,1 0,1 1,1 1,2 0,0 0,2 1,1 0,1 0,1 6,6-13,0 0,2 0,0-1,2 1,0-1,1 0,1-1,1 0,0 0,2-1,0 0,1-1,1-1,0 0,1-1,1 0,0-2,1 0,1 0,8 3,-15-7,6 5,2-2,-1 0,2-1,-1-1,2-1,-1-1,1 0,0-2,1 0,-1-2,1 0,0-2,0 0,0-1,1-1,12-3,-26 2,-1-1,1 0,0-1,-1 0,1 0,-1-1,0 0,0 0,-1-1,1 0,-1-1,0 1,0-1,-1-1,0 1,0-1,0 0,-1 0,0-1,0 0,-1 0,2-4,67-193,-71 199,-1-9,-2 1,1 0,-2 0,0-1,0 1,-2 0,1 1,-2-1,0 1,-1 0,0 0,0 0,-2 1,1 0,-2 0,0 1,0 0,-1 1,0 0,0 0,-2 1,1 1,-1 0,0 0,-2 0,-51-50,62 55,-2-3,-1-1,0 1,0 0,-1 0,0 0,1 1,-2 0,1 1,-1 0,1 0,-1 0,0 1,-1 0,1 1,0-1,-1 2,1-1,-8 1,-3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2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628 133,'-7'-5,"0"0,0 0,-1 1,0 0,0 0,0 1,0 0,0 0,0 1,-1 0,1 0,-1 1,1 1,-6-1,-44-8,45 4,1 0,-1 1,0 1,-1 1,1-1,-1 2,1 0,-1 1,1 0,-1 1,1 0,0 1,-1 1,1 0,0 1,0 0,1 1,-1 1,1-1,0 2,0 0,-2 3,1 0,0 1,0 0,1 1,1 0,0 1,1 0,0 1,1 0,0 1,1 0,1 0,1 0,0 1,-1 5,10-10,0 0,1 0,0 0,1-1,0 0,0 0,1 0,1 0,0-1,0 0,0 0,1-1,1 0,-1-1,1 0,1 0,-1-1,1 0,0 0,0-1,1-1,3 2,14 7,0-2,0-1,1-1,0-1,1-1,0-2,0-1,0-2,0 0,0-3,1 0,-1-2,17-4,-34 4,0-1,-1 0,0-1,0-1,0 0,0 0,-1-1,0-1,0 0,-1 0,0-1,-1 0,1-1,-2 0,0-1,0 1,-1-2,0 1,-1-1,0 0,-1 0,0 0,-1-1,0 0,-1 0,-1 0,0 0,-1 0,0-1,-1 1,0 0,-1 0,-1-1,-2-6,-2 6,0 0,-2 0,1 0,-2 1,0 0,-1 1,0 0,0 1,-2 0,1 0,-1 1,-1 1,1 0,-2 1,1 0,-1 1,-7-3,19 9,1 0,0 0,-1 0,1 0,-1 0,1 0,-1 1,1-1,-1 0,0 1,1-1,-1 1,0 0,1 0,-1-1,0 1,1 0,-1 0,0 1,0-1,1 0,-1 0,0 1,1-1,-1 1,1 0,-1-1,1 1,-1 0,1 0,-1 0,1 0,0 0,-2 1,8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2.8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69.50879"/>
      <inkml:brushProperty name="anchorY" value="-6405.9677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8399.08008"/>
      <inkml:brushProperty name="anchorY" value="-5771.5649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72.76367"/>
      <inkml:brushProperty name="anchorY" value="-7556.23779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151.15137"/>
      <inkml:brushProperty name="anchorY" value="-8962.2207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516.60742"/>
      <inkml:brushProperty name="anchorY" value="-10142.612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230.75684"/>
      <inkml:brushProperty name="anchorY" value="-9471.38379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907.32422"/>
      <inkml:brushProperty name="anchorY" value="-10835.19434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4182.44238"/>
      <inkml:brushProperty name="anchorY" value="-12140.7060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546.03125"/>
      <inkml:brushProperty name="anchorY" value="-13319.83496"/>
      <inkml:brushProperty name="scaleFactor" value="0.5"/>
    </inkml:brush>
  </inkml:definitions>
  <inkml:trace contextRef="#ctx0" brushRef="#br0">20 112,'0'0,"0"3,0 12,0 16,0 17,0 16,0 17,-3 9,-1 10,0-2,1-7,0-13,2-13,0-11,1-8,0-10,4-22,0-31,0-27,-1-19,-1-18,0 8</inkml:trace>
  <inkml:trace contextRef="#ctx0" brushRef="#br1" timeOffset="669.574">39 1,'0'0,"6"0,6 0,4 0,1 7,2 1,4 7,1 6,-1 2,0-2,-2 2,-1 0,0 3,-1-2,-1 0,-3 3,0-2,-4-1,-4-2,-2-1,1 2,-1 0,-1 0,-5-6,-1 0,-5-1,-3 0,-4-3,-2 4,-1-3,-6 1,0-4,0 2,1-4,-3-2,1-2,0-3,-1-4,0-6,5-7,5-3,5 0</inkml:trace>
  <inkml:trace contextRef="#ctx0" brushRef="#br2" timeOffset="1418.298">242 687,'0'0,"0"6,0 6,0 4,0 1,0 6,0 0,0 1,-3 2,-1-1,4-4,4-13,9-9,0-13,3-1,-2-3,0 2,1 4,0 3,2 4,1 2,0 3,0 3,-3 6,0-1,-4 0</inkml:trace>
  <inkml:trace contextRef="#ctx0" brushRef="#br3" timeOffset="1965.446">558 872,'0'0,"0"3,0 5,0 7,0 4,0 1,0 5,4-4,3 0,5-2,2 0,3-4,1-5,1-3,3-3,2-3,-1 0,2-2,1-3,-3-5,0-6,-5-4,-2-5,-4-5,-4-4,-4-2,-5 2,-9-1,-6 3,-6 4,-3 3,-3 6,0 5,1 6,3 7,5 6,6 6,5 3,7-1,3-2</inkml:trace>
  <inkml:trace contextRef="#ctx0" brushRef="#br4" timeOffset="2380.611">1132 390,'0'0,"0"10,4 17,0 7,0 13,-1 7,-1 7,0 5,-1-2,-5-6,0-6,0-5,1-9,1-3,0-16,1-12,-7-15,1-4</inkml:trace>
  <inkml:trace contextRef="#ctx0" brushRef="#br5" timeOffset="2774.259">966 853,'0'0,"3"0,5 0,7 4,3 0,3 0,4 3,0-1,-1-1,3 3,-1-2,-2-1,3-1,-2 2,-2-1,0 4,-3-2,0-2,-1 0,0-2,-5-2</inkml:trace>
  <inkml:trace contextRef="#ctx0" brushRef="#br6" timeOffset="3263.351">1467 909,'0'0,"-4"0,-4 4,-3 0,0 3,-2 8,3 2,1 3,4 4,1 0,6 1,9 1,0 0,8-2,1-1,5-2,1-1,-1-4,-2-5,7-5,-2-2,-1-6,-1-9,-3-5,-6-6,-5-6,-4-5,-4-6,-3-5,-1-2,-4 5,-5 1,-6 6,-5 8,-1 8,-4 8,0 5,0 3,-2 6,6 5,0 8,2 2,5 3,4 4,7-4,4-5</inkml:trace>
  <inkml:trace contextRef="#ctx0" brushRef="#br7" timeOffset="4068.616">1726 1094,'0'0,"0"10,0 10,0 11,0 8,0 8,0 9,0-1,0-1,0-5,0-7,0-8,0-6,0-19,0-30,0-32,-4-22,1-18,-1-1,1 9,1 15,0 16,1 10,1 11,0 7,0 1,0 3,0 1,4 2,0 0,0 0,3 5,6-1,4 5,2-2,4 4,2 1,-1 3,-1 2,2 1,3 1,-4 4,-2 0,-2 0,-1 7,-1 3,0 3,-4 1,1 1,-5 1,-2 0,-3-1,-3 0,-8 0,-5 0,-5-4,-6 0,-1 3,-1-3,-3-2,-2-4,0-4,2-2,3-2,5-4,6-5,5 0</inkml:trace>
  <inkml:trace contextRef="#ctx0" brushRef="#br8" timeOffset="4402.121">2301 1243,'0'0,"0"3,-4 1,-4 0,1-1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3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64,'-181'-18,"145"17,18-2,0 1,-1 1,1 1,0 1,-1 0,1 1,0 1,0 1,0 1,1 0,-1 1,1 1,0 0,1 1,-10 8,20-14,0 1,1 0,0 1,-1-1,1 1,1 0,-1 0,0 1,1-1,0 1,0 0,1 0,-1 1,1-1,0 1,0-1,1 1,0 0,0 0,0 0,1 0,0 0,0 1,0-1,1 0,0 0,0 1,1-1,-1 0,1 0,1 0,-1 1,1-1,0-1,1 1,-1 0,2 1,13 13,2 0,0-1,2-1,0-1,0-1,2 0,0-2,0-1,1-1,1-1,0 0,1-3,0 0,13 2,42 6,1-3,1-3,-1-4,8-4,-54 2,0-2,0-1,0-2,1-2,-1-1,-1-1,1-2,-1-2,0-1,-1-2,0-1,-1-2,0-1,-2-1,3-4,138-119,-168 136,0 1,-1-2,0 1,0 0,0 0,0-1,-1 0,0 1,0-1,0 0,0 0,-1 0,0 0,0 0,0-1,-1 1,1 0,-1 0,-1-1,1 1,-1 0,0 0,0 0,0 0,-1 0,1 0,-1 0,-1 0,1 0,-1 1,1-1,-1 1,-1 0,1 0,0 0,-1 0,0 1,0-1,0 1,-1 0,1 0,0 1,-1-1,0 1,-3-1,-34-16,-2 2,0 3,0 1,-1 2,-1 2,0 2,0 2,0 2,-1 2,1 2,-28 5,63-6,-5-1,0 1,0 1,0 0,1 1,-1 1,1 0,-1 1,1 1,0 0,1 1,-1 1,-6 5,8-2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12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1 296,'77'15,"247"-8,-166-6,-1 6,61 15,203 19,-51-22,-350-19,-3 0</inkml:trace>
  <inkml:trace contextRef="#ctx0" brushRef="#br0" timeOffset="736.693">2615 352,'1634'0,"-1588"-4,-26 0</inkml:trace>
  <inkml:trace contextRef="#ctx0" brushRef="#br0" timeOffset="1845.283">4765 184,'38'0,"155"2,1-9,163-29,168-69,-255 122,-162-20,83 14,30 19,-140-24,-62-2</inkml:trace>
  <inkml:trace contextRef="#ctx0" brushRef="#br0" timeOffset="2375.274">7176 222,'65'-19,"183"-38,1 10,143-4,566 30,-845 5,-82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8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77,'-150'-18,"-393"-40,136 74,295-12,90-6,-1 2,1 0,-1 2,1 0,-1 2,1 0,0 2,1 0,-1 1,-19 11,1 3,0-1,-1-2,-2-1,1-3,-2-1,1-2,-2-3,1-1,-45 1,-377 31,11-39,319 35,135-35,0 0,0 0,0 0,0 0,0 0,0 0,0 0,0 0,0 0,0 0,0 0,0 1,0-1,1 1,-1-1,0 0,0 1,0-1,0 1,1 0,-1-1,0 1,1 0,-1-1,0 1,1 0,-1 0,1-1,-1 1,1 0,0 0,-1 0,1 0,0 0,-1-1,1 1,0 0,0 0,0 0,0 0,0 0,0 0,0 0,0 0,0 0,1 0,-1 0,0 0,0 0,1-1,-1 1,1 0,-1 0,1 0,-1 0,1-1,-1 1,1 0,0-1,-1 1,1 0,0-1,0 1,0 0,56 37,1-15,1-3,1-2,0-3,2-3,-1-2,1-4,0-1,0-4,10-2,66-5,0-6,-1-5,-1-7,-1-5,45-20,-134 37,116-25,1 7,2 7,0 8,125 5,401 35,-357 18,-200-22,0-6,113-2,812 3,-1028-13,-18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37.43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1387,'3'2,"0"0,-1 0,1 0,0 0,-1 0,1 1,-1-1,0 1,0-1,0 1,0 0,0 0,-1 0,1 0,-1 0,0 1,0-1,0 0,0 0,-1 1,1-1,-1 1,0-1,0 0,0 1,-1 1,3 10,66 294,-28 12,-40-317,0-1,0 1,1-1,-1 1,1-1,0 0,0 1,0-1,0 0,1 0,-1 0,1 0,0 0,0 0,0 0,0-1,1 1,-1-1,1 1,-1-1,1 0,0 0,0 0,0 0,0-1,0 1,0-1,0 0,1 0,-1 0,0 0,1-1,-1 1,0-1,1 0,-1 0,1 0,-1 0,1 0,-1-1,0 0,1 0,0 0,363-21,-29 48,6 4,642-30,-707 50,123-45,-189-19,87-24,-125 34,102-17,-83-17,-149 30,1 2,-1 1,1 3,0 2,0 2,13 3,4 12,-61-15,1 0,-1 1,1-2,0 1,0 0,-1 0,1-1,0 0,0 1,0-1,1 0,-1-1,0 1,0-1,0 1,1-1,-1 0,0 0,1 0,-1 0,0-1,0 0,0 1,1-1,-1 0,0 0,0-1,0 1,0-1,-1 1,1-1,0 0,-1 0,1 0,-1-1,0 1,1 0,-1-1,0 0,-1 1,1-1,0 0,-1 0,0 0,1 0,-1 0,0 0,-1 0,1-1,12-253,-6-78,-7 331,0 0,-1 0,0-1,0 1,0 0,0 0,0 0,-1 0,0 0,0 0,0 0,0 1,-1-1,1 1,-1-1,0 1,0 0,0 0,-1 0,1 1,-1-1,1 1,-1 0,0 0,0 0,0 0,0 1,0-1,0 1,0 0,-2 0,-145-13,135 14,-641 1,453-37,13 20,0 8,-76 11,53-1,-711-2,277 37,610-37,1 1,-1 2,1 2,0 1,0 2,-13 6,13-6,-2-1,1-2,-1-2,1-1,-1-2,-32-4,-32 1,-212 3,298 0</inkml:trace>
  <inkml:trace contextRef="#ctx0" brushRef="#br0" timeOffset="12163.457">4673 1350,'39'-46,"-3"-1,-1-2,-3-1,-2-2,-3 0,-1-2,2-14,26-50,-25 59,3 1,3 1,2 2,2 1,3 2,15-12,-29 28,-21 22</inkml:trace>
  <inkml:trace contextRef="#ctx0" brushRef="#br0" timeOffset="12818.045">4784 349,'26'-2,"0"-1,-1-2,1-1,-1 0,0-2,-1-1,0-1,3-3,36-12,619-222,-679 246,-1-1,0 1,0-1,1 1,-1 0,1 0,-1 0,1 0,0 0,-1 0,1 1,0-1,0 1,-1 0,1 0,0 0,0 0,-1 0,1 1,0-1,0 1,-1 0,1 0,-1 0,1 0,-1 0,1 0,-1 1,1-1,-1 1,0 0,0 0,0 0,0 0,0 0,-1 0,1 0,0 0,-1 1,0-1,1 1,-1-1,0 1,0 1,39 255,-34-226,0-1,-3 1,0 1,-2-1,-2 0,-4 25,1-38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7:33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1,'173'24,"622"4,-587-12,136 12,2-15,93-19,233-68,-490 58,1 7,0 8,80 14,541 26,-657-52,-134 14,-7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1,'38'45,"-2"3,-2 1,-2 1,-2 2,22 53,12 19,-31-59,-4 0,-2 2,-3 1,9 49,-32-116,-1 1,0-1,0 1,0-1,0 1,0 0,0-1,0 1,0-1,-1 1,1-1,0 1,-1-1,1 1,-1-1,0 1,0-1,1 0,-1 1,0-1,0 0,0 0,0 0,0 0,-1 0,1 0,0 0,0 0,-1 0,1 0,0-1,-1 1,1 0,-1-1,1 0,-1 1,1-1,-1 0,0 1,1-1,-1 0,1 0,-1-1,1 1,-1 0,1 0,-1-1,1 1,-1-1,1 1,-1-1,1 0,-1 1,1-1,0 0,-1 0,-15-5</inkml:trace>
  <inkml:trace contextRef="#ctx0" brushRef="#br0" timeOffset="515.621">1 853,'12'-6,"24"-15,30-16,33-18,25-18,19-10,11-3,7 4,-1 6,-12 9,-29 14,-34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40.8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0 954,'363'-3,"-155"-32,197-44,30 29,112 50,-150 20,545-20,-623 56,-258-39,1-4,0-1,1-4,29-1,230 20,-39-20,-278-9,0 0,-1-1,0 0,1 1,-1-1,0-1,-1 1,1-1,0 1,-1-1,0 0,0 0,0-1,0 1,-1 0,0-1,0 0,0 1,0-1,-1 0,0 0,0 0,0 0,-1 0,1 0,-1 0,0 0,-1-1,1 1,-1 0,0 0,0 0,-1 1,1-1,-1 0,-2-3,2-28,-18-176,-36-134,56 327,-8-77,7 94,1 0,-1 0,0 0,0 0,0 0,0 0,0 1,-1-1,1 0,0 0,-1 1,0-1,1 1,-1 0,0-1,1 1,-1 0,0 0,0 0,0 0,0 0,0 1,0-1,-1 1,1-1,0 1,0 0,0-1,0 1,-1 0,1 1,0-1,0 0,0 1,0-1,0 1,0-1,-1 1,2 0,-2 0,-81 18,0-5,-1-2,-1-5,0-4,0-3,-6-4,-33 2,57 2,1-3,0-4,0-2,-15-6,-83-13,0 8,-1 7,-1 7,-142 14,164-2,1 6,1 6,-15 9,-45 30,-95-27,220-23,0 3,1 4,-74 24,12-4,-88-6,-40 7,264-34,-1 1,1-1,0 0,0 1,0 0,1-1,-1 1,0 0,1 1,-1-1,1 0,-1 1,1-1,0 1,0 0,1 0,-1-1,0 1,1 0,0 1,-1-1,1 0,1 0,-1 0,0 1,1-1,0 0,-1 1,1-1,1 1,-1-1,0 0,2 3,-8 37,-39 223,-5-93,43-162</inkml:trace>
  <inkml:trace contextRef="#ctx0" brushRef="#br0" timeOffset="1943.12">5396 899,'634'21,"531"6,185-32,-986-3,413-49,-308 14,300 31,-527 14,561 37,-783-39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0.6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1,'377'38,"-339"-40,0 2,0 2,-1 1,1 2,-1 1,0 3,0 0,10 7,313 87,-331-86,0-2,1 0,0-2,1-2,0 0,1-2,0-2,1-1,9 0,368 66,-342-62,-1-4,1-3,0-2,0-4,-1-2,1-3,-1-4,10-5,-36 5,0 1,1 2,1 2,-1 1,1 3,19 1,-25 3,-21-1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1.49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93,'444'-40,"834"6,-427 15,-825 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1.2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458.78174"/>
      <inkml:brushProperty name="anchorY" value="-4003.7241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733.18604"/>
      <inkml:brushProperty name="anchorY" value="-4691.53809"/>
      <inkml:brushProperty name="scaleFactor" value="0.5"/>
    </inkml:brush>
  </inkml:definitions>
  <inkml:trace contextRef="#ctx0" brushRef="#br0">0 949,'0'0,"7"0,5 0,10 0,15-7,12-5,18-6,12-7,12-13,-1-8,1-9,-6-4,-8-2,-11 7,-10 5,-12 9,-5 8,-9 5,-4 1,-5 7,-5 5</inkml:trace>
  <inkml:trace contextRef="#ctx0" brushRef="#br1" timeOffset="631.165">704 40,'0'0,"4"0,4 0,7 4,3 0,3 0,4-1,3-1,8 0,6-1,6-5,0-3,2-5,-1 1,-7 2,-6 2,-7 2,-4 2,-4 2,2 1,-2 4,0 0,0 4,-2 0,-3 5,-1 4,-4 5,-3 5,-3 4,-3 7,-1-2,-1-2,-4 3,-1 0,-3-7,1-3,1-4,1-3,2-1,1-2,1 1,1-4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5.43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549 176,'-25'0,"1"1,-1 1,1 1,0 1,0 1,1 1,-1 2,1 0,1 1,-1 1,2 2,-1 0,2 1,0 1,0 0,1 2,1 1,-4 5,12-14,0 0,0 1,0 0,1 1,1 0,-1 0,2 1,0 0,0 1,1-1,0 1,1 1,0-1,1 1,0-1,1 1,1 0,0 0,1 1,0-1,1 0,1 0,0 1,0-1,1 0,1 0,4 10,-1-7,0 0,1-1,1 0,1 0,0 0,1-2,1 1,0-1,1-1,0 0,0 0,2-1,-1-1,1 0,1-1,0-1,0 0,0-1,1 0,0-2,1 0,-1 0,1-2,0 0,0-1,15 0,-13-3,0-1,0-1,0 0,0-2,-1 0,1-1,-1-1,-1-1,1 0,-1-2,-1 0,0 0,0-2,-1 0,-1 0,0-2,0 1,-1-2,-1 0,-1 0,0-1,-1-1,-1 0,0 0,-1 0,-1-1,-1-1,0 1,-2-1,0 0,-1 0,-1 0,0-9,-3-13,-1 1,-2-1,-1 1,-3 0,-1 0,-2 1,-2 0,-1 1,-18-33,-21-6,31 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30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1,'437'54,"332"41,4-34,2-34,79-36,-397-31,-380 12,-71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1:26.0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734 172,'-378'-14,"366"12,0-1,0 2,0 0,0 0,0 1,0 0,0 1,0 1,0 0,0 1,0 0,1 0,-1 1,1 1,0 0,0 0,1 1,0 1,0 0,0 0,-4 5,5-3,2-5,1 1,-1-1,1 1,0 1,0-1,0 1,1 0,0 0,0 1,1-1,-1 1,2 0,-1 0,1 1,0-1,0 1,1 0,0-1,0 1,1 0,0 0,0 0,1 0,0 0,1 0,0 0,0 0,0 0,1 0,1 0,2 6,0-4,1 0,1-1,0 1,0-1,1-1,0 0,0 0,1 0,0-1,1-1,-1 1,1-1,0-1,1 0,-1-1,1 1,0-2,0 0,0 0,1-1,-1-1,3 1,49-10,0-2,-1-4,0-1,-1-4,-1-2,-1-3,20-13,-67 34,-1-2,0 1,1-2,-2 0,1 0,-1 0,0-2,0 1,-1-1,0 0,0-1,-1 0,0-1,-1 1,0-2,0 1,-1-1,-1 0,0 0,0 0,-1-1,0 1,-1-1,-1 0,0 0,0-1,-1 1,-1 0,0 0,0-1,-2 1,1 0,-2-3,0 7,-1 1,0-1,0 1,0 0,-1 1,0-1,0 1,-1 0,0 0,0 0,0 1,-1 0,1 0,-1 1,0-1,-1 2,1-1,-1 1,0 0,0 1,0-1,0 2,0-1,0 1,0 0,0 1,-1 0,-6 1,-15 10,21-2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46.20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1083 282,'26'60,"266"658,-289-711,-4-6,1-1,0 1,0 0,0 0,0 0,1-1,-1 1,0 0,0 0,0 0,1-1,-1 1,0 0,1 0,-1-1,1 1,-1 0,1-1,-1 1,1-1,-1 1,1 0,-1-1,1 1,0-1,-1 1,1-1,0 0,0 1,-1-1,1 0,0 0,0 1,0-1,-1 0,1 0,0 0,0 0,0 0,-1 0,1 0,0 0,0 0,0 0,-1-1,1 1,0 0,0 0,0-1,-1 1,1-1,0 1,6-7</inkml:trace>
  <inkml:trace contextRef="#ctx0" brushRef="#br0" timeOffset="469.734">1083 857,'9'-3,"10"-7,14-9,21-7,16-9,15-4,7-3,2 1,-1 0,-11 4,-13 6,-14 7,-15 5,-13 6</inkml:trace>
  <inkml:trace contextRef="#ctx0" brushRef="#br0" timeOffset="2944.773">2770 227,'49'39,"244"269,-207-232,2-3,4-5,2-4,4-4,2-4,2-5,2-4,2-4,87 20,-87-49,-102-22</inkml:trace>
  <inkml:trace contextRef="#ctx0" brushRef="#br0" timeOffset="3472.872">3197 1246,'1'-4,"0"0,0-1,0 1,1 0,0 0,0 0,0 0,0 1,1-1,-1 0,1 1,0 0,0-1,0 1,0 0,1 1,-1-1,1 1,3-2,2-4,346-210,-2 10,249-196,-456 281,-138 98,-52 50,14-1,3 0</inkml:trace>
  <inkml:trace contextRef="#ctx0" brushRef="#br0" timeOffset="20961.396">434 2248,'180'-35,"295"33,-467 2,689 25,-514-6,2-9,69-8,111-67,-304 53,1 3,0 3,1 3,-1 2,1 3,-1 3,0 2,15 7,13 7,1-3,0-5,1-3,0-5,0-3,1-5,-1-3,23-8,-16 2,-1 5,1 4,46 7,8-2,215 13,-275-11,103 21,-151-14,-31-10</inkml:trace>
  <inkml:trace contextRef="#ctx0" brushRef="#br0" timeOffset="22146.175">7034 2285,'627'35,"-347"-35,223-30,-42-24,-278 42,-122 10,0-2,0-2,-1-4,0-2,0-2,44-18,-66 16,-11 3,1 2,0 1,0 1,1 1,0 2,1 1,0 1,4 1,925 6,-752-22,-63-2,-126-22,-22 32</inkml:trace>
  <inkml:trace contextRef="#ctx0" brushRef="#br0" timeOffset="29680.277">3474 3638,'65'-17,"228"-21,280-19,506 58,-499-39,55 58,-354-21,-266 1</inkml:trace>
  <inkml:trace contextRef="#ctx0" brushRef="#br0" timeOffset="31617.707">10854 3583,'163'-1,"328"1,413 56,-715-33,103 15,241-3,73-37,-405 20,-181-18</inkml:trace>
  <inkml:trace contextRef="#ctx0" brushRef="#br0" timeOffset="32151.481">15211 3453,'38'-61,"216"-314,-88 119,11 8,11 9,68-57,-143 186,4 5,67-43,-157 128</inkml:trace>
  <inkml:trace contextRef="#ctx0" brushRef="#br0" timeOffset="32835.238">16101 1654,'124'-34,"-78"19,-2-2,0-2,-1-2,-1-2,0-1,-2-3,14-13,61-28,-112 69,0 1,1 0,-1 1,0-1,0 0,-1 1,1 0,0-1,-1 1,0 0,0 0,0 0,0 1,0-1,0 1,-1-1,0 1,1-1,-1 1,-1-1,1 1,0 0,-1 0,0-1,0 1,0 0,-1 0,1 0,-1-1,1 1,-1 0,-1-1,1 1,-1 0,2 9,-5 48,-3-1,-2 0,-3-1,-2 0,-3-1,-11 19,23-59</inkml:trace>
  <inkml:trace contextRef="#ctx0" brushRef="#br0" timeOffset="56688.43">11836 5103,'83'-18,"-40"12,0 1,0 2,0 2,0 2,0 2,9 3,288 10,163 13,-432-22,-1-2,1-3,0-4,-1-3,68-13,243 5,-249 15,421-1,-401 13,-139-17</inkml:trace>
  <inkml:trace contextRef="#ctx0" brushRef="#br0" timeOffset="119610.353">11929 4139,'-12'14,"2"1,0 1,1 0,1 0,0 0,1 1,0 1,2-1,-1 4,-14 38,-26 56,0-4,4 1,-24 115,62-175,10-47</inkml:trace>
  <inkml:trace contextRef="#ctx0" brushRef="#br0" timeOffset="120326.984">12096 4194,'1780'-11,"-816"12,-802-36,-152 31</inkml:trace>
  <inkml:trace contextRef="#ctx0" brushRef="#br0" timeOffset="129705.811">16249 4547,'3'0,"4"-3,8-5,10-6,10-8,16-3,17-4,14-3,11-2,8-2,1-1,1-1,-10 3,-15 5,-18 7,-18 4,-18 3,-11 3</inkml:trace>
  <inkml:trace contextRef="#ctx0" brushRef="#br0" timeOffset="130268.798">17009 3842,'205'-39,"459"-128,-663 166,1 0,0 0,-1 0,1 1,0-1,0 0,0 1,0 0,0-1,-1 1,1 0,0 0,0 0,0 0,0 0,0 0,0 1,0-1,0 1,0-1,-1 1,1 0,0-1,0 1,-1 0,1 0,-1 0,1 1,-1-1,1 0,-1 1,0-1,1 1,-1-1,0 1,0-1,0 1,0 0,0-1,-1 1,1 0,0 0,-1 0,0 0,1 0,-1-1,0 1,0 0,0 0,0 1,-65 227,33-126,-5-2,-4-2,-14 19,13-11,41-93</inkml:trace>
  <inkml:trace contextRef="#ctx0" brushRef="#br0" timeOffset="138347.063">15915 4973,'125'69,"265"94,-318-138,244 75,-315-99,0-1,1 1,-1-1,0 1,1-1,-1 1,0-1,1 0,-1 0,1 0,-1 0,0 0,1 0,-1 0,1 0,-1 0,0-1,1 1,-1-1,0 1,1-1,-1 1,0-1,0 0,1 0,-1 1,0-1,0 0,0 0,0 0,0 0,0-1,0 1,-1 0,1 0,0 0,-1-1,1 1,-1 0,1-1,0 0,0-12</inkml:trace>
  <inkml:trace contextRef="#ctx0" brushRef="#br0" timeOffset="139128.025">16731 4992,'39'30,"328"249,-314-234,-33-30,-1 0,0 2,-2-1,0 2,-1 1,0 0,-2 1,0 0,2 7,-15-24,-1-1,1 1,0 0,-1 0,0 0,0 0,0 0,0 0,0 0,0 0,-1 0,1 0,-1 0,0 0,0 0,0 0,-1 0,1-1,0 1,-1-1,0 1,0-1,0 1,0-1,0 0,0 0,0 0,-1 0,1 0,-1-1,1 1,-1-1,0 0,1 1,-1-1,-2 0,-111 36,-189-1,232-33,52-3</inkml:trace>
  <inkml:trace contextRef="#ctx0" brushRef="#br0" timeOffset="164432.253">1065 246,'-4'-11,"0"1,0 0,-1 0,0 0,-1 1,0 0,0 0,-1 0,0 1,-1 0,0 0,0 1,0 0,-1 1,0-1,-1 2,-4-3,-7 1,0 0,-1 2,1 0,-1 2,0 0,0 2,-1 0,1 1,0 1,0 2,0 0,0 1,1 1,0 1,-1 1,2 1,-11 6,2-5,-36 10,0 3,1 3,2 3,1 3,1 2,-7 8,62-38,1-1,0 0,0 1,0-1,0 1,1 0,-1 1,1-1,0 0,0 1,0 0,0 0,1 0,-1 0,1 0,0 0,0 1,1-1,0 1,-1-1,1 1,1 0,-1-1,1 1,-1 0,1 0,1-1,-1 1,1 0,0-1,0 1,0-1,0 1,1-1,0 1,0-1,0 0,1 1,24 29,1 0,2-2,2-1,1-1,1-2,1-1,1-2,2-2,0-1,1-2,2-2,-1-1,2-2,0-2,1-2,0-2,1-1,-1-3,16-1,-2 3,1-4,0-1,0-4,0-1,-1-4,0-2,0-2,-1-3,0-2,26-13,-55 19,5-1,0-1,-1-1,-1-1,0-2,-1-2,-1 0,-1-2,19-17,-41 27,0 0,-1-1,0 1,0-1,-1 0,-1 0,0-1,0 1,-1 0,0-1,-1 1,-1-1,0 1,0 0,-1-1,0 1,-1 0,-1 0,0 0,0 1,-1-1,0 1,-1 0,0 1,0-1,-1 1,0 0,-5-4,-5-15,-103-140,114 163,1-1,-1 1,0 0,0 1,-1-1,1 1,-1 0,0 1,0 0,0 0,0 0,-1 1,1 0,-1 1,0 0,1 0,-1 0,0 1,1 0,-1 1,0-1,1 2,-1-1,0 1,-1 0,-24 19,25-9</inkml:trace>
  <inkml:trace contextRef="#ctx0" brushRef="#br0" timeOffset="165403.629">3568 134,'-176'-17,"117"18,1 2,0 3,1 2,0 3,0 2,1 2,-35 17,23-10,1 3,1 4,2 2,1 3,2 2,1 3,2 3,-47 44,94-76,0 1,0-1,1 2,1 0,0 0,1 0,0 1,0 1,2-1,0 1,0 0,1 0,1 1,1 0,0-1,0 1,2 0,0 1,0-1,2 0,0 0,0 0,2 0,0 0,1 2,13 20,1 0,2-1,2-2,1 0,1-1,2-1,1-2,2-1,9 6,-18-17,1-1,0 0,2-2,0-1,0-1,1-1,1-1,0-1,1-1,-1-1,2-1,-1-2,1-1,0-1,0-1,22-1,85-9,-1-5,-1-7,0-5,-2-6,83-32,-163 48,7 2,-2-3,1-2,-2-2,0-3,-2-2,-1-3,-1-1,36-30,-79 53,0-1,0 0,-1-1,0 0,-1 0,0 0,0 0,-1-1,0 1,0-1,-1 0,0-1,-1 1,0 0,0-1,-1 0,0 1,-1-1,0 1,0-1,-1 0,-1 1,-1-9,-4-8,0 0,-1 1,-2 0,-1 1,0 0,-2 1,-1 0,-4-4,-5-1,-1 1,-2 0,-1 2,0 1,-2 2,-1 0,0 2,-2 2,0 0,-1 2,-1 2,0 1,-1 2,0 1,-1 1,0 3,0 0,-1 3,-27 0,-28 2</inkml:trace>
  <inkml:trace contextRef="#ctx0" brushRef="#br0" timeOffset="168088.093">5254 171,'182'276,"42"7,-214-264,-2-3</inkml:trace>
  <inkml:trace contextRef="#ctx0" brushRef="#br0" timeOffset="168604.565">5087 1154,'7'-7,"20"-10,25-13,23-14,20-15,19-16,10-12,-1-3,-9 8,-17 10,-19 16,-23 13,-20 11,-17 11</inkml:trace>
  <inkml:trace contextRef="#ctx0" brushRef="#br0" timeOffset="170115.15">6089 97,'-51'-29,"16"15,0 2,0 1,-1 2,-1 2,1 1,-1 2,0 1,0 2,-29 3,23-2,-34-1,-1 4,1 3,0 3,0 4,1 3,-37 15,-40 18,4 7,-84 46,197-82,0 2,1 2,1 1,1 2,2 1,1 1,1 2,1 1,2 1,1 1,-1 7,18-28,1 0,0 0,1 0,0 1,1 0,1 0,0 0,1 1,1 0,0-1,1 1,0 0,1 0,1 0,0-1,2 1,-1 0,2-1,0 0,0 0,1 0,1 0,0-1,1 0,1 0,0 0,1-1,0-1,0 1,2-2,-1 1,1-1,1-1,-1 0,2-1,9 6,44 21,1-2,1-4,2-2,1-4,16 1,11-4,1-4,0-5,62-2,63 8,-160-11,69 10,0-6,1-6,47-8,-159 1,0-1,0-1,-1 0,0-2,0 0,0-2,-1 0,0-1,-1-2,0 1,-1-2,-1-1,0 0,0-1,-1 0,-1-2,-1 0,-1 0,0-2,-1 1,-1-1,0-1,4-15,-12 14,-1-1,-1 0,0 1,-2-1,-1 0,-1 1,0-1,-2 1,0 0,-2 0,0 1,-1 0,-1 0,-2-1,1-3,0 0,-2 1,0 1,-2 0,0 0,-2 2,0 0,-1 0,-1 2,-1 0,0 1,-1 1,-1 1,-1 1,-13-6,4 3,-164-58,177 73</inkml:trace>
  <inkml:trace contextRef="#ctx0" brushRef="#br0" timeOffset="177477.275">8128 393,'-70'-87,"41"61,-1 1,-1 1,-1 2,-2 2,0 0,0 3,-2 0,0 3,-1 1,-13-2,-247-38,70 90,158-13,1 4,2 3,0 3,3 2,-30 24,50-35,2 3,0 1,2 2,1 1,2 2,1 2,2 1,1 2,0 3,26-30,0 0,1 0,0 0,1 1,1 0,0 0,0 0,1 0,1 0,0 0,1 0,0 0,1 1,1-1,0 0,0 0,2-1,-1 1,2 0,-1-1,2 0,0 0,0-1,1 1,1-1,-1-1,3 2,15 25,2-1,1 0,2-3,1 0,2-2,1-1,1-2,2-1,0-2,2-2,1-1,0-3,2-1,12 3,22 2,1-4,1-4,0-2,0-5,1-2,0-4,1-4,6-3,-48-4,0-1,-1-2,-1-1,0-2,-1-1,0-2,-2-2,0-1,-1-1,-1-2,-2-1,0-1,-2-1,-1-2,-1-1,-1-1,-2-1,4-9,-20 35,-1-1,-1 1,1-1,-1 0,0-1,-1 1,1-1,-1 1,-1-1,0 0,0 0,0 0,-1 0,0 0,-1-1,0 1,0 0,-1 0,0 0,0 0,-1 0,0 0,0 0,-1 0,0 1,-1-1,1 1,-3-2,-18-26,-2 2,-2 1,-1 2,-1 0,-2 2,0 2,-2 0,-34-18,-4-6,39 30,21 15</inkml:trace>
  <inkml:trace contextRef="#ctx0" brushRef="#br0" timeOffset="196235.109">3437 6772,'357'18,"295"-94,458 57,-730 21,167 13,-58 4,-150 6,145-5,-136-13,-16 30,-30-27,-181-13,188 14,153-3,-428-11,-1-2,0 0,0-3,-1-1,1-1,-2-1,0-2,8-5,174-56,-125 56,0 4,0 4,50 3,104-12,-18 1</inkml:trace>
  <inkml:trace contextRef="#ctx0" brushRef="#br0" timeOffset="196236.109">11049 6604,'692'12,"-27"42,20-34,-322 17,-100 20,-131-29,1-5,2-6,-1-6,1-6,71-9,30-30,-232 33,0-1,-1 1,0-1,1 0,-1 0,0 0,0-1,0 1,-1-1,1 0,0 0,-1 0,0 0,0 0,0 0,0 0,0-1,-1 1,1-1,-1 0,0 1,0-1,0 0,-1 1,1-1,-1 0,0 0,0 0,0 0,-13-120,11 108,-33-212,-17 39</inkml:trace>
  <inkml:trace contextRef="#ctx0" brushRef="#br0" timeOffset="196234.109">7146 6698,'-419'-5,"-29"-104,298 74</inkml:trace>
  <inkml:trace contextRef="#ctx0" brushRef="#br0" timeOffset="188771.917">3104 5993,'-24'56,"12"-4,3 1,2 1,3-1,2 1,4 46,-2-98,-1-1,1 1,0-1,0 0,0 1,0-1,0 1,0-1,0 1,0-1,1 0,-1 1,0-1,1 0,0 1,-1-1,1 0,-1 0,1 1,0-1,0 0,0 0,0 0,0 0,0 0,0 0,0 0,0 0,0-1,1 1,-1 0,0-1,0 1,1-1,-1 1,1-1,-1 1,0-1,1 0,-1 0,1 0,-1 0,0 0,1 0,-1 0,1 0,-1-1,0 1,1-1,-1 1,0-1,1 1,-1-1,0 0,0 1,0-1,1 0,-1 0,0 0,0 0,0 0,0-1,15-10</inkml:trace>
  <inkml:trace contextRef="#ctx0" brushRef="#br0" timeOffset="196227.137">3123 5974,'583'-58,"553"-8,-877 52,0 12,148 21,-251-5,378 32,-284-40</inkml:trace>
  <inkml:trace contextRef="#ctx0" brushRef="#br0" timeOffset="196228.137">7071 5928,'385'9,"304"-67,511 9,-964 44,-39 2,-159 1</inkml:trace>
  <inkml:trace contextRef="#ctx0" brushRef="#br0" timeOffset="196226.137">12189 5709,'167'7,"-24"-8,-119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7.58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0,'63'73,"-35"-58,1-2,0 0,1-2,0-1,1-2,0-1,0-1,1-2,-1-1,1-1,14-2,-27 1,8 2,0-1,1-1,0-2,-1-1,1-1,-1-1,0-1,0-2,-1 0,23-11,-22 9,1 1,-1 1,1 1,0 2,1 0,-1 2,1 2,-1 0,1 2,2 1,64 0,466-2,-220 17,-28 12,-68-40,-8 46,414-23,-393 9,445 17,-677-38,-1 1,1 1,-1 1,0 1,-1 2,1 0,-1 2,0 1,-1 0,0 2,14 10,57 10,-89-17,-11-6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8.58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49,'6'0,"9"0,11 3,10 1,9 0,10-1,1-1,-3 0,-3-2,-8 1,-7-1,-10-7,-10-4,-6-5,-6-2,-3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6.2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1 129,'12'-2,"0"0,0 0,0-1,-1-1,1 0,-1 0,0-1,0-1,0 0,-1 0,3-3,59-29,-62 32,-1 1,1 0,0 1,0 0,1 1,-1 0,0 1,1 0,0 0,0 1,-1 1,1 0,0 0,0 1,0 0,-1 1,1 1,-1-1,1 2,-1-1,0 1,0 1,-1 0,1 0,-1 1,1 1,3 4,-5-2,0-1,1 0,0-1,1 1,-1-2,1 1,0-2,1 1,0-1,0-1,0 0,0-1,0 0,1 0,-1-1,5 0,211-38,-207 28,0 2,0 0,1 2,-1 0,1 1,0 1,0 1,0 1,0 1,0 0,0 2,0 0,-1 2,1 0,5 4,67 47,-82-47,0-1,1 0,0 0,1-1,0-1,0 0,0-1,1 0,-1-1,1-1,5 1,330 0,-256 33,-88-32,1-1,0 0,0-1,1 0,-1 0,1 0,-1 0,1-1,0 0,0-1,0 0,0 0,0 0,0-1,0 0,1 0,335-111,-34 129,-280-19,-1-1,1-1,0-2,-1-1,0-1,0-1,-1-1,0-2,6-3,173-50,-43 103,343-57,-209-2,-152 74,168-41,-280-9,1-2,-1-1,1-2,-1-2,1 0,-1-3,0 0,-1-2,1-2,-2-1,3-2,-1 4,-18 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9.3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0,'170'26,"138"24,-118-13,166-38,-213 9,-73-35,-61 22,0 0,0 0,1 1,-1 1,1 0,0 0,0 1,0 0,0 1,0 0,0 0,1 1,-1 0,0 1,0 0,0 1,0 0,5 2,7 3,1-1,0-1,0-1,0 0,0-2,0-1,20-2,137 20,-63-3,-101-16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0.9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1 151,'3'0,"1"-3,3-1,3 0,4 1,2 0,5 2,2 0,-3 1</inkml:trace>
  <inkml:trace contextRef="#ctx0" brushRef="#br0" timeOffset="344.474">316 133,'3'0,"4"0,5-4,2 0,3-3,1 0,1 0,1 3,-4-2,-1 0,-3 1</inkml:trace>
  <inkml:trace contextRef="#ctx0" brushRef="#br0" timeOffset="813.151">816 77,'3'3,"5"1,3 4,4-1,2-1,4-1,2-2,0-1,0-1,2-1,-1 0,-3-1</inkml:trace>
  <inkml:trace contextRef="#ctx0" brushRef="#br0" timeOffset="1106.066">1206 114,'3'0,"4"0,5 0,-1 3,2 2,4-2,3 1,4-2,2-1,-2 0,3-1,-4 0</inkml:trace>
  <inkml:trace contextRef="#ctx0" brushRef="#br0" timeOffset="1404.639">1818 95,'3'0,"4"0,4 0,4 0,-1-3,3-1,2-3,1-3,4-4,0-2,0 2,1 2,1 5,-2 2,-5 3</inkml:trace>
  <inkml:trace contextRef="#ctx0" brushRef="#br0" timeOffset="1683.661">2411 3,'6'0,"6"0,3 0,6 0,2 0,1 0,2 0,3 3,3 1,0 4,-4-1,1-1,-2-1,-2-2,-2-1,1-2,-4 1</inkml:trace>
  <inkml:trace contextRef="#ctx0" brushRef="#br0" timeOffset="1950.127">3060 40,'0'3,"3"2,4-1,5-1,5-1,4 3,5 0,3-1,4-1,-1-1,-2-1,-1 0,2-1,-5 0</inkml:trace>
  <inkml:trace contextRef="#ctx0" brushRef="#br0" timeOffset="2135.561">3560 77,'3'0,"5"0,6 0,5 0,2 0,0 0,1 0,-5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9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30,'3'0,"4"-3,5-1,2 0,6-3,3 1,-4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8:14.8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3307 260,'21'93,"-9"-1,-5 1,-3 0,-8 70,1-6,21 0,-14-153,1 0,0-1,-1 0,1 0,0 0,1 0,-1-1,0 0,1 0,-1-1,1 1,0-1,-1-1,1 1,0-1,-1 0,1 0,0 0,0-1,-1 0,1 0,4-2,13 2,307 12,-11 13,-134-6,159 0,-339-21,-1 1,0-1,-1 0,1 0,0-1,-1 1,0-1,0 1,0-1,0 0,-1 0,1 0,-1-1,0 1,0-1,-1 1,1-1,-1 0,0 1,0-1,-1 0,1 0,-1 0,0 1,0-1,-1 0,0 0,1 0,-2 1,1-1,0 1,-1-1,0 1,0-1,0-9,-36-262,20-46,17 319,0-1,0 0,0 1,-1-1,1 1,-1 0,0-1,0 1,0 0,0 0,0 0,-1 0,1 1,-1-1,0 1,0-1,0 1,0 0,0 0,0 0,-1 1,1-1,0 1,-1 0,0 0,1 0,-1 0,0 0,1 1,-2 0,-127-7,110 7,-318 1,-17-56,34 17,254 28,61 2</inkml:trace>
  <inkml:trace contextRef="#ctx0" brushRef="#br0" timeOffset="6211.668">5661 56,'0'407,"-90"-26,69-42,22-336,1 0,0 0,0-1,0 1,1-1,-1 1,0-1,1 0,0 0,-1 0,1 0,0-1,0 1,0-1,0 1,0-1,1 0,-1-1,0 1,0 0,1-1,-1 0,0 1,1-1,-1-1,0 1,1 0,-1-1,0 0,0 0,1 0,-1 0,0 0,0-1,0 1,0-1,-1 0,1 1,0-2,-1 1,1 0,-1 0,1-1,19-6,334-74,-115 35,107 31,600 17,-703 19,-213-19,190 21,18 31,-175-35,0-3,2-3,-1-2,1-4,0-3,45-4,-72 2,192-56,-228 52,0 0,0-1,0 1,0-1,-1 1,0-1,0 0,0 0,-1-1,1 1,-1 0,0-1,-1 1,0-1,1 0,-2 1,1-1,-1 0,0 0,0 0,0 1,-1-1,0 0,0 0,-1 1,1-1,-1 1,-1-3,1-6,-90-445,84 422,2 0,2-1,2 1,1-1,1 0,6-29,0 31,-5 35,1-1,-1 0,0 0,0 0,0 0,0 0,-1-1,1 1,-1 0,1 0,-1-1,0 1,1 0,-1 0,0-1,-1 1,1 0,0 0,-1-1,1 1,-1 0,0 0,0 0,1 0,-1 0,-1 0,1 0,0 0,0 0,-1 0,1 1,-1-1,0 0,1 1,-1-1,0 1,0 0,0 0,0 0,0 0,0 0,0 0,0 0,0 1,-1-1,-1 0,-346 3,-68 13,346-11,0-4,-1-2,1-4,-62-13,-15-8,-162-13,10 22,36 33,-21-8,-75 12,93 18,75-4,175-31</inkml:trace>
  <inkml:trace contextRef="#ctx0" brushRef="#br0" timeOffset="10003.462">173 872,'7'3,"0"0,0 0,0 1,-1 0,1 0,-1 0,0 1,-1 0,1 1,-1-1,0 1,0 0,0 0,-1 0,0 1,-1 0,1-1,-1 1,0 1,-1-1,0 0,0 1,-1-1,1 5,63 339,-59-283,4 0,2-1,4 0,2-1,3-1,9 13,-26-73,1 0,0 0,0-1,0 0,1 1,-1-2,1 1,0-1,0 0,1 0,-1 0,0-1,1 0,0 0,-1-1,1 0,0 0,0 0,0-1,-1 0,1-1,0 1,0-1,0-1,-1 1,1-1,-1 0,1-1,-1 1,0-1,0-1,0 1,0-1,-1 0,2-2,67-18,255-12,302-90,-488 96,1 8,1 5,117 3,-259 14,43-3,1 3,-1 2,0 1,0 3,39 9,-84-14,0-1,0 1,1-1,-1 0,0 0,0 0,0 1,1-1,-1 0,0 0,0-1,0 1,0 0,1 0,-1-1,0 1,0 0,0-1,0 1,0-1,0 0,0 1,0-1,0 0,0 1,0-1,0 0,-1 0,1 0,0 0,-1 0,1 0,0 0,-1 0,1 0,-1 0,1 0,-1 0,0 0,0-1,1 1,-1 0,0 0,0 0,0 0,0-1,0 1,-1 0,1 0,0 0,0 0,-1-1,1 1,-1 0,1 0,-1 0,1 0,-1 0,0 0,1 0,-1 0,0 0,0 1,0-1,0 0,0 0,-48-242,-4-14,-22 114,72 139,0 1,0-1,0 1,0 0,0 0,-1 0,0 1,1-1,-1 1,0 0,0 0,0 0,0 0,-1 1,1 0,0 0,-1 0,1 0,-1 1,1-1,-1 1,1 0,-1 1,1-1,-1 1,1 0,-1 0,1 0,-2 1,-127 55,125-53,-4 4,-1-1,0-1,-1-1,1 0,-1 0,0-1,0-1,0-1,-1 0,1 0,0-2,-5 0,-114-17,-33 2,-296 8,166 23,-196-14,48-1,320 17,104-17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6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0,'3'0,"1"0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09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1,'4'0,"3"3,4 1,7 0,3-1,1 2,1 1,-2-1,0-2,-1 0,-1-2,0 0,0-1,-1 0,0-1,4 1,-3 0</inkml:trace>
  <inkml:trace contextRef="#ctx0" brushRef="#br0" timeOffset="296.618">557 56,'3'0,"4"0,5 0,2 0,3 0,1 0,1 0,0 0,1 0,-4 3,-1 1,3 0,1 0,2-2,-1 0,3-2,-2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41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39,'10'0,"12"0,12-3,9-4,5-2,0-1,-9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9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0,'202'14,"-40"-9,-142-5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18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12,'7'0,"4"0,5 0,1 0,3 0,-1 0,1 0,0 0,-1 0,0 0,0 0,3-3,4-1,-3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0,'3'3,"5"2,3-1,7-1,3-1,1 0,0-1,-3-1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43,'3'0,"7"0,6 0,3 0,1 0,3 0,2 0,-1 0,-1 0,1 0,1 0,-2 0,3 0,-1 0,-1 0,-2 0,2 0,-3 0</inkml:trace>
  <inkml:trace contextRef="#ctx0" brushRef="#br0" timeOffset="282.039">520 43,'0'3,"3"2,4-2,5 4,2-1,3 0,1-2,1-2,1 0,-1-1,0-1,-3 0</inkml:trace>
  <inkml:trace contextRef="#ctx0" brushRef="#br0" timeOffset="501.08">1021 80,'3'0,"4"0,4 0,4 0,2 0,1 0,1 0,0 0,1 0,2-3,1-1,-3 0</inkml:trace>
  <inkml:trace contextRef="#ctx0" brushRef="#br0" timeOffset="685.429">1447 43,'3'0,"1"3,4 2,2-2,4 1,2-2,1-1,2 0,3-1,1 0,1 0,-2 0,-1 0,-1 0,3 0,-3 0</inkml:trace>
  <inkml:trace contextRef="#ctx0" brushRef="#br0" timeOffset="934.99">1911 62,'3'0,"4"0,4 0,7 0,3 0,1 0,1 0,1 0,1 0,-1 0,-4 0</inkml:trace>
  <inkml:trace contextRef="#ctx0" brushRef="#br0" timeOffset="1231.41">2392 62,'6'0,"6"0,0 3,2 1,4 0,3-1,1 0,-1-2,0 0,-1-1,3 0,0 0,0 0,2 0,0 0,-1 0,-5-1</inkml:trace>
  <inkml:trace contextRef="#ctx0" brushRef="#br0" timeOffset="1494.958">2949 80,'3'0,"7"0,6 0,6 0,2 0,0 0,3 0,6 0,4 0,-2 0,-6 0</inkml:trace>
  <inkml:trace contextRef="#ctx0" brushRef="#br0" timeOffset="1790.097">3487 43,'3'0,"4"0,4 0,1-3,0-4,6-5,2 1,-2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44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1 106,'3'0,"4"0,4 0,4 0,2 0,4 0,2 0,1 0,2-3,-1-4,3-5,-1 1,-2 1,1 3,0 3,-2 1,-5 2</inkml:trace>
  <inkml:trace contextRef="#ctx0" brushRef="#br0" timeOffset="265.477">631 50,'3'0,"4"0,5 0,5 0,4 0,5 0,0 0,0 0,1 0,0 0,-3 0,2-3,0-1,1-3,-1-4,5 1,0 1,-5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09:09.6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636 563,'275'33,"83"-28,-150 43,50-21,103 28,116-57,-457 1,0-1,1-2,-1 0,-1-1,1-1,-1-1,0 0,0-2,-1 0,0-1,-1 0,0-2,0 0,3-5,-17 13,0-1,0 0,0 0,0 0,-1-1,0 1,0 0,-1-1,0 1,1-1,-2 0,1 1,-1-1,0 0,0 0,0 1,-1-1,0 0,0 1,0-1,-1 1,0-1,0 1,0 0,-1 0,-1-2,-90-121,78 115,0 1,-1 1,-1 0,0 1,0 1,-1 1,0 1,-1 0,1 2,-1 0,0 1,-1 1,1 1,-3 0,-394-23,-96-15,380 17,-1 5,0 6,-1 6,0 6,-101 14,-109 27,328-40,1 2,0 0,0 1,0 1,1 0,0 1,0 0,0 2,0-1,1 2,1 0,-9 8,18-11,1 1,0 0,0 0,0 0,1 1,0-1,1 0,-1 1,1-1,1 1,0 0,0-1,0 1,1-1,0 1,0-1,1 1,0-1,1 0,-1 1,1-1,1-1,-1 1,1 0,0-1,1 0,1 2,25 30,3-1,0-2,3-2,0-1,2-1,29 16,-46-32,-1-1,-1 0,1-2,1-1,1 0,-1-2,1 0,1-2,0 0,0-2,20 2,479 16,-15 31,-484-53,6 3,1-1,-1-1,0-2,1-1,-1-1,1-2,-1-1,-1-1,1-2,-1 0,0-3,-1 0,0-2,-1 0,0-2,7-7,222-156,-210 153,-1-3,-2-1,-1-3,-1-1,-2-2,4-6,-41 38,0 1,-1-1,1 1,0-1,-1 0,0 0,0 0,0 0,0 0,0 0,0 0,-1 0,1 0,-1 0,0 0,0 0,0 0,0 0,-1-1,1 1,-1 0,0 0,0 0,0 0,0 1,0-1,-1 0,1 0,-1 1,0-1,0 1,0-1,0 1,0 0,-1 0,1 0,0 0,-3-1,-105-70,85 64,0 1,-1 1,1 1,-1 1,-1 1,1 1,-10 2,-12-3,-482-29,-192 26,636 7,-508-53,420 54,172-1,0 1,1-1,-1 1,0-1,1 1,-1 0,1 0,-1 0,1-1,-1 1,1 1,0-1,-1 0,1 0,0 0,0 1,0-1,0 1,0-1,0 0,0 1,0 0,1-1,-1 1,1 0,-1-1,1 1,-1 0,1-1,0 1,0 0,0 0,0-1,0 1,0 0,1 0,-1-1,1 1,-1 0,1-1,-1 1,1-1,0 1,0 0,0-1,0 0,0 1,53 69,-7-33,2-1,1-3,1-2,2-2,1-2,2-3,0-3,25 6,-64-21,14 8,0-2,1 0,1-2,0-2,0-1,0-1,1-2,0-2,0-1,0-1,1-2,-1-1,0-2,-1-1,1-2,19-7,394-240,-429 249,0 0,0 1,0 1,0 1,0 1,0 0,1 1,-1 1,0 1,0 0,0 1,0 2,0-1,-1 2,10 5,-26-11,223 39,-391-47,-805-149,-112 87,1066 70,13-2,0 1,-1-1,0 1,1 1,-1-1,1 1,-1 0,0 1,1-1,-1 1,1 0,-1 0,1 1,-1 0,1 0,0 0,0 0,0 1,0 0,0 0,1 0,-1 1,1 0,0-1,0 1,0 1,1-1,-1 1,1-1,0 1,0 0,-1 4,4 2,0 0,1 0,0 0,1 0,0-1,1 1,0 0,0-1,1 0,1 0,0 0,0 0,1-1,0 0,0 0,1 0,1-1,-1 0,1-1,0 0,1 0,0 0,8 4,17 17,2-1,0-2,2-1,0-2,2-2,0-2,1-1,1-2,0-2,1-1,1-3,-1-2,2-1,-1-2,0-3,1-1,-1-2,0-2,0-2,0-2,-1-2,0-2,10-5,-2-2,0-3,-1-2,-2-2,0-2,-2-2,-1-2,-2-2,9-11,-51 44,0 1,1 0,-1 0,0-1,0 1,0-1,1 1,-1-1,0 0,0 0,0 1,0-1,0 0,0 0,0 0,-1 0,1 0,0 0,0 0,-1 0,1 0,0 0,-1 0,1-1,-1 1,0 0,1 0,-1-1,0 1,0 0,0 0,0-1,0 1,0 0,0-1,0 1,-1 0,1 0,0-1,-1 1,1 0,-1 0,1 0,-1 0,0-1,1 1,-1 0,0 0,0 0,0 0,0 1,0-1,0 0,0 0,0 1,0-1,0 0,0 1,0-1,-1 0,-221-5,209 4,-1 1,0 0,0 1,0 1,0 1,0 0,1 0,-1 2,1 0,-1 0,1 2,1-1,-1 2,1 0,0 0,1 2,-1-1,2 1,-1 1,1 0,1 1,0 0,0 1,2 0,-5 7,8-12,2 0,-1 0,1 1,0-1,0 1,1 0,0 0,0 0,1 0,0 0,0 0,1 1,0-1,1 0,0 0,0 0,1 0,0 0,0 0,1 0,0 0,0-1,1 0,0 1,0-1,0-1,1 1,0-1,1 1,-1-1,1-1,0 1,1-1,0 0,-1-1,1 0,1 0,-1 0,4 1,14 0,1-1,-1-2,1 0,0-1,0-2,0-1,0 0,-1-2,0-1,1-2,-2 0,1-1,-1-1,0-2,-1 0,0-2,13-9,-22 10,-1 0,0-1,-1 0,0 0,-1-2,-1 1,0-1,-1-1,-1 0,0 0,-1 0,-1-1,0 0,-2-1,0 1,0-1,-2 0,0 1,-1-1,-1 0,-1 0,0 0,-2 0,0 0,0 1,-2-1,0 1,-1 0,-1 1,0-1,-9-11,14 22,-2 1,1 0,0 0,-1 0,0 0,0 1,-1-1,1 1,-1 0,0 0,0 1,0-1,0 1,-1 1,1-1,-1 1,0-1,0 2,0-1,0 1,0 0,0 0,0 0,0 1,0 0,0 0,-1 1,1 0,0 0,0 0,-1 1,-186 84,153-63,-521 268,487-223,72-66,1 0,-1 0,1 0,0 0,0 0,-1 0,2 0,-1 0,0 0,0 0,0 0,1 1,0-1,-1 0,1 0,0 1,0-1,0 0,0 1,0-1,1 0,-1 0,1 1,0-1,-1 0,1 0,0 0,0 0,0 0,1 0,-1 0,0 0,1 0,-1-1,1 1,-1 0,1-1,0 1,0-1,0 0,0 0,0 0,19 8,0-1,1-2,-1 0,1-1,1-1,-1-2,0 0,1-1,0-1,-1-1,21-4,-18 5,1-2,0 0,-1-2,0-1,0-1,0-1,-1-1,0-1,0-1,-1-2,0 0,-1-1,3-4,-23 16,-1-1,1 1,0-1,0 1,-1-1,1 0,-1 0,0 0,1 0,-1 0,0 0,0 0,0 0,-1 0,1-1,0 1,-1 0,1 0,-1-1,0 1,0 0,0-1,0 1,0-1,-1 1,1 0,-1 0,1-1,-1 1,0 0,0 0,0 0,0 0,0 0,0 0,-1 0,1 0,-1 0,1 0,-1 1,0-1,1 1,-1-1,0 1,0 0,0 0,0 0,0 0,-1 0,1 0,-115-41,102 38,-1 1,0 0,1 2,-1-1,0 2,0 0,1 1,-1 1,0 0,1 1,-1 0,1 2,0-1,0 2,1 0,-1 1,2 1,-1 0,-10 8,21-13,1 0,-1 0,1 1,0-1,0 1,0 0,1-1,-1 1,1 0,0 0,0 0,0 0,1 0,-1 0,1 0,0 0,0 0,1 0,-1 0,1 0,-1 0,1 0,1 0,-1-1,0 1,1 0,0-1,0 1,0-1,0 1,1-1,-1 0,1 0,0 0,0 0,2 1,2 3,0 0,0 0,1-1,0 0,1 0,0-1,-1 0,1 0,1-1,-1 0,1-1,-1 0,1-1,7 2,229-44,-180 27,0 2,0 4,1 3,0 2,0 4,-1 2,1 4,-1 2,33 11,339 64,-258-52,91-23,-163-12,-92 2,-8 1,1 0,-1-1,0 0,0 0,1-1,-1 0,0-1,0 1,0-2,0 1,0-1,0 0,-1-1,0 1,1-2,-1 1,-1-1,1 0,2-2,-2 1,-1 1,1-1,-1-1,0 1,0-1,-1 0,0-1,0 1,0-1,-1 0,-1 0,1 0,-1 0,0-1,-1 0,0 1,-1-1,0 0,0 0,0 0,-2 0,1 1,-1-1,0 0,0 0,-1 0,-1 1,1-1,-2 1,1 0,-1 0,-4-7,-8 2,0 0,0 2,-2 0,1 1,-1 1,0 0,-1 1,0 1,-1 1,1 1,-1 1,0 0,0 2,0 0,-1 1,1 1,0 1,0 1,0 1,0 0,0 2,0 0,-10 5,-199 15,226-22,0-1,1 1,-1 0,0 0,1 0,0 0,0 1,0-1,0 1,0-1,1 1,-1 0,1-1,0 1,0 0,1 0,-1 0,1 0,0 0,0 0,0-1,0 1,1 0,0 0,-1 0,2 0,-1 0,0-1,1 1,-1-1,1 1,0-1,0 1,0-1,1 0,-1 0,1 0,0 0,0-1,0 1,1 0,241 160,-199-90,-46-72,1 1,-1 0,0 0,0 0,0 0,0-1,0 1,0 0,0 0,-1 0,1 0,-1-1,1 1,-1 0,0-1,0 1,0 0,1-1,-2 1,1-1,0 1,0-1,0 1,-1-1,1 0,-1 0,1 0,-1 0,1 0,-1 0,1 0,-1 0,0-1,0 1,1-1,-1 1,0-1,0 0,0 1,0-1,1 0,-1 0,-2-1,-290 2,-40-17,263 16,108 22,0-17,1 0,-1-3,1-1,0-1,0-3,-1-1,21-5,80-6,271 7,-393 5,-1 0,0-1,0-1,0-1,0 0,-1-1,0 0,-1-1,1-1,-1 0,-1 0,2-3,22-14,34-65,-69 88,-1 1,1-1,-1 0,1 1,-1-1,0 0,0 1,0-1,0 0,0 0,-1 1,0-1,1 1,-1-1,0 0,0 1,0-1,0 1,-1 0,1-1,-1 1,1 0,-1 0,0 0,0 0,0 0,0 0,0 1,0-1,-1 1,1-1,0 1,-1 0,1 0,-1 0,1 0,-1 0,0 1,1-1,-1 1,-1 0,-11-3,-1 2,0 0,1 1,-1 0,0 1,0 1,1 1,-1 0,1 1,0 1,0 0,0 1,1 0,0 1,0 1,0 0,1 1,1 1,0 0,0 0,0 1,2 1,-5 6,12-15,1 0,0 0,-1 0,1 0,-1 0,0-1,0 1,0-1,0 0,0 1,-1-1,1-1,-1 1,1-1,-1 1,0-1,1 0,-1 0,0 0,0-1,0 0,0 1,0-1,1-1,-1 1,0 0,0-1,0 0,0 0,1 0,-1 0,1-1,-1 0,1 1,-1-1,1 0,0-1,-3-1,-52-53,52 48,-1 0,0 0,-1 1,0 0,0 0,0 0,-1 2,0-1,-1 1,0 0,0 1,0 0,0 1,-1 0,1 0,-1 1,0 1,0 0,-1 0,1 1,0 0,0 1,-1 1,-171 78,165-67,0-1,-1-1,0 0,-1-2,0 0,-1-1,1-1,-1-1,-12 1,26-6,-1 1,0-1,0-1,1 1,-1-1,0-1,1 1,-1-1,1-1,0 1,0-1,0 0,0-1,0 0,1 0,-1-1,1 1,0-1,1 0,-1-1,1 0,0 0,0 0,1 0,0-1,0 1,0-1,1 0,0 0,-2-7,-28-28,62 73,-19-25,0-1,1 0,0-1,-1 0,2 0,-1-1,0-1,1 0,-1 0,1-1,-1 0,1-1,-1-1,1 0,0 0,-1-1,9-3,-18 4,0 0,1 0,-1 0,0 0,0 0,0 0,0-1,0 1,-1-1,1 1,0-1,-1 0,1 1,-1-1,1 0,-1 0,0 0,0 0,0 0,0 0,0-1,-1 1,1 0,-1 0,1-1,-1 1,0 0,0-1,0 1,0 0,0-1,0 1,-1 0,1-1,-1 1,1 0,-1 0,0-1,0 1,0 0,0 0,-1 0,1 0,0 0,-1 1,0-2,-75-86,59 80,1 0,-2 1,1 1,-1 1,0 0,0 2,-1 0,0 1,1 1,-1 1,0 1,0 1,-18 2,-10-2,-20-1,-407-22,85-27,359 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4:42.185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3798.71875"/>
      <inkml:brushProperty name="anchorY" value="-22776.52344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7597.99219"/>
      <inkml:brushProperty name="anchorY" value="-25199.45117"/>
      <inkml:brushProperty name="scaleFactor" value="0.5"/>
    </inkml:brush>
  </inkml:definitions>
  <inkml:trace contextRef="#ctx0" brushRef="#br0">57 1,'0'0,"0"6,0 7,0 2,0 2,-4 2,0 1,1 3,-1 1,2-1,1 3,0 2,0 0,1-2,1 2,-1 2,-4 2,1 2,-1 1,1 2,-3 4,1-4,0-3,2-5,0 0,2-3,0 1,1-1,4 2,0-2,0-2,0-1,-2-2,0-1,2-1,0-1,4 1,2-1,0 0,-2 1,2-5,1 4,3-3,-3 1,2-5,5 5,1-2,5 4,1-3,-1-3,-1-3,3-3,-2-3,3 2,3-1,2 3,2-1,2 3,-3-1,4 2,1-2,-4-1,-3 1,0-1,-4-2,2-1,0-2,0-1,-3 0,1-1,3-1,5 5,6-1,2 5,-3 2,-5 0,2-2,-4-1,0-3,-3-2,0-1,1-1,-2 0,2 0,0-1,2-3,-2 0,-3 0,1 1,-2 0,1 2,-2 0,6 1,6 0,9 0,9 0,8 0,5-3,0-5,-5-3,-7-3,-11 1,-5 2,-8 0,-6 2,-4 3,-3 2,-2-2,0 1,-1 1,0 1,1 1,3 1,1 1,-3-4,-1 0,-1 1,0 0,0 0,0 2,1 0,0 1,1 0,-1 4,1 0,-5 4,-3-1</inkml:trace>
  <inkml:trace contextRef="#ctx0" brushRef="#br1" timeOffset="2433.695">3357 928,'0'0,"6"0,7 0,2 0,6 0,2 0,0 4,4 3,2 1,3 6,6 3,2 2,4 0,4 1,7-3,6-1,2-5,3 1,0-2,2-4,8 2,2-2,6-1,-1-2,7-1,1-1,-8 3,-12 0,-7-1,-9 0,-11-1,-6 0,-3-2,-2 0,4 0,1 0,-3 0,0 0,0 0,0 0,0 0,1 0,1 0,-4 0,0 0,-3 0,-4 0,2 0,0 3,0 1,-3 0,2-1,-1-1,-2 0,-2-2,3 1,-2-1,4 0,-2-1,3 1,-1 0,-2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3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1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8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49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9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2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2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36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97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7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0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5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7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5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customXml" Target="../ink/ink5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9.png"/><Relationship Id="rId14" Type="http://schemas.openxmlformats.org/officeDocument/2006/relationships/customXml" Target="../ink/ink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65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67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ustomXml" Target="../ink/ink64.xml"/><Relationship Id="rId24" Type="http://schemas.openxmlformats.org/officeDocument/2006/relationships/image" Target="../media/image73.png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75.png"/><Relationship Id="rId10" Type="http://schemas.openxmlformats.org/officeDocument/2006/relationships/image" Target="../media/image66.png"/><Relationship Id="rId19" Type="http://schemas.openxmlformats.org/officeDocument/2006/relationships/customXml" Target="../ink/ink68.xml"/><Relationship Id="rId4" Type="http://schemas.openxmlformats.org/officeDocument/2006/relationships/image" Target="../media/image63.png"/><Relationship Id="rId9" Type="http://schemas.openxmlformats.org/officeDocument/2006/relationships/customXml" Target="../ink/ink6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72.xml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75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81.xml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customXml" Target="../ink/ink79.xml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" Type="http://schemas.openxmlformats.org/officeDocument/2006/relationships/customXml" Target="../ink/ink82.xml"/><Relationship Id="rId21" Type="http://schemas.openxmlformats.org/officeDocument/2006/relationships/customXml" Target="../ink/ink91.xml"/><Relationship Id="rId34" Type="http://schemas.openxmlformats.org/officeDocument/2006/relationships/image" Target="../media/image100.png"/><Relationship Id="rId7" Type="http://schemas.openxmlformats.org/officeDocument/2006/relationships/customXml" Target="../ink/ink84.xml"/><Relationship Id="rId12" Type="http://schemas.openxmlformats.org/officeDocument/2006/relationships/image" Target="../media/image89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86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7.png"/><Relationship Id="rId10" Type="http://schemas.openxmlformats.org/officeDocument/2006/relationships/image" Target="../media/image88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" Type="http://schemas.openxmlformats.org/officeDocument/2006/relationships/image" Target="../media/image85.png"/><Relationship Id="rId9" Type="http://schemas.openxmlformats.org/officeDocument/2006/relationships/customXml" Target="../ink/ink8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94.xml"/><Relationship Id="rId30" Type="http://schemas.openxmlformats.org/officeDocument/2006/relationships/image" Target="../media/image98.png"/><Relationship Id="rId8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://www.czechcrunch.cz/category/startupy/" TargetMode="External"/><Relationship Id="rId7" Type="http://schemas.openxmlformats.org/officeDocument/2006/relationships/customXml" Target="../ink/ink9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98.xml"/><Relationship Id="rId4" Type="http://schemas.openxmlformats.org/officeDocument/2006/relationships/hyperlink" Target="https://www.jic.cz/magazin/jic-starcube-predstavuje-10-finalist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5" Type="http://schemas.openxmlformats.org/officeDocument/2006/relationships/image" Target="../media/image104.png"/><Relationship Id="rId4" Type="http://schemas.openxmlformats.org/officeDocument/2006/relationships/customXml" Target="../ink/ink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10.png"/><Relationship Id="rId3" Type="http://schemas.openxmlformats.org/officeDocument/2006/relationships/hyperlink" Target="http://www.praguestartupcentre.cz/" TargetMode="External"/><Relationship Id="rId7" Type="http://schemas.openxmlformats.org/officeDocument/2006/relationships/image" Target="../media/image107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customXml" Target="../ink/ink105.xml"/><Relationship Id="rId4" Type="http://schemas.openxmlformats.org/officeDocument/2006/relationships/customXml" Target="../ink/ink102.xml"/><Relationship Id="rId9" Type="http://schemas.openxmlformats.org/officeDocument/2006/relationships/image" Target="../media/image108.png"/><Relationship Id="rId14" Type="http://schemas.openxmlformats.org/officeDocument/2006/relationships/customXml" Target="../ink/ink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7.png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" Type="http://schemas.openxmlformats.org/officeDocument/2006/relationships/image" Target="../media/image112.png"/><Relationship Id="rId21" Type="http://schemas.openxmlformats.org/officeDocument/2006/relationships/image" Target="../media/image121.png"/><Relationship Id="rId7" Type="http://schemas.openxmlformats.org/officeDocument/2006/relationships/image" Target="../media/image114.png"/><Relationship Id="rId12" Type="http://schemas.openxmlformats.org/officeDocument/2006/relationships/customXml" Target="../ink/ink112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16.png"/><Relationship Id="rId24" Type="http://schemas.openxmlformats.org/officeDocument/2006/relationships/customXml" Target="../ink/ink118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customXml" Target="../ink/ink111.xml"/><Relationship Id="rId19" Type="http://schemas.openxmlformats.org/officeDocument/2006/relationships/image" Target="../media/image120.png"/><Relationship Id="rId4" Type="http://schemas.openxmlformats.org/officeDocument/2006/relationships/customXml" Target="../ink/ink108.xml"/><Relationship Id="rId9" Type="http://schemas.openxmlformats.org/officeDocument/2006/relationships/image" Target="../media/image115.png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customXml" Target="../ink/ink125.xml"/><Relationship Id="rId18" Type="http://schemas.openxmlformats.org/officeDocument/2006/relationships/image" Target="../media/image132.png"/><Relationship Id="rId3" Type="http://schemas.openxmlformats.org/officeDocument/2006/relationships/customXml" Target="../ink/ink120.xml"/><Relationship Id="rId7" Type="http://schemas.openxmlformats.org/officeDocument/2006/relationships/customXml" Target="../ink/ink122.xml"/><Relationship Id="rId12" Type="http://schemas.openxmlformats.org/officeDocument/2006/relationships/image" Target="../media/image129.png"/><Relationship Id="rId17" Type="http://schemas.openxmlformats.org/officeDocument/2006/relationships/customXml" Target="../ink/ink127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customXml" Target="../ink/ink124.xml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10" Type="http://schemas.openxmlformats.org/officeDocument/2006/relationships/image" Target="../media/image128.png"/><Relationship Id="rId19" Type="http://schemas.openxmlformats.org/officeDocument/2006/relationships/customXml" Target="../ink/ink128.xml"/><Relationship Id="rId4" Type="http://schemas.openxmlformats.org/officeDocument/2006/relationships/image" Target="../media/image125.png"/><Relationship Id="rId9" Type="http://schemas.openxmlformats.org/officeDocument/2006/relationships/customXml" Target="../ink/ink123.xml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customXml" Target="../ink/ink130.xml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customXml" Target="../ink/ink137.xml"/><Relationship Id="rId18" Type="http://schemas.openxmlformats.org/officeDocument/2006/relationships/image" Target="../media/image144.png"/><Relationship Id="rId26" Type="http://schemas.openxmlformats.org/officeDocument/2006/relationships/image" Target="../media/image148.png"/><Relationship Id="rId3" Type="http://schemas.openxmlformats.org/officeDocument/2006/relationships/customXml" Target="../ink/ink132.xml"/><Relationship Id="rId21" Type="http://schemas.openxmlformats.org/officeDocument/2006/relationships/customXml" Target="../ink/ink141.xml"/><Relationship Id="rId7" Type="http://schemas.openxmlformats.org/officeDocument/2006/relationships/customXml" Target="../ink/ink134.xml"/><Relationship Id="rId12" Type="http://schemas.openxmlformats.org/officeDocument/2006/relationships/image" Target="../media/image141.png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3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customXml" Target="../ink/ink136.xml"/><Relationship Id="rId24" Type="http://schemas.openxmlformats.org/officeDocument/2006/relationships/image" Target="../media/image147.png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49.png"/><Relationship Id="rId10" Type="http://schemas.openxmlformats.org/officeDocument/2006/relationships/image" Target="../media/image140.png"/><Relationship Id="rId19" Type="http://schemas.openxmlformats.org/officeDocument/2006/relationships/customXml" Target="../ink/ink140.xml"/><Relationship Id="rId4" Type="http://schemas.openxmlformats.org/officeDocument/2006/relationships/image" Target="../media/image137.png"/><Relationship Id="rId9" Type="http://schemas.openxmlformats.org/officeDocument/2006/relationships/customXml" Target="../ink/ink135.xml"/><Relationship Id="rId14" Type="http://schemas.openxmlformats.org/officeDocument/2006/relationships/image" Target="../media/image142.png"/><Relationship Id="rId22" Type="http://schemas.openxmlformats.org/officeDocument/2006/relationships/image" Target="../media/image146.png"/><Relationship Id="rId27" Type="http://schemas.openxmlformats.org/officeDocument/2006/relationships/customXml" Target="../ink/ink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50.xml"/><Relationship Id="rId3" Type="http://schemas.openxmlformats.org/officeDocument/2006/relationships/customXml" Target="../ink/ink145.xml"/><Relationship Id="rId7" Type="http://schemas.openxmlformats.org/officeDocument/2006/relationships/customXml" Target="../ink/ink147.xml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49.xml"/><Relationship Id="rId5" Type="http://schemas.openxmlformats.org/officeDocument/2006/relationships/customXml" Target="../ink/ink146.xml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customXml" Target="../ink/ink148.xml"/><Relationship Id="rId14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26" Type="http://schemas.openxmlformats.org/officeDocument/2006/relationships/customXml" Target="../ink/ink26.xml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8.xml"/><Relationship Id="rId24" Type="http://schemas.openxmlformats.org/officeDocument/2006/relationships/image" Target="../media/image26.png"/><Relationship Id="rId32" Type="http://schemas.openxmlformats.org/officeDocument/2006/relationships/customXml" Target="../ink/ink29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customXml" Target="../ink/ink27.xml"/><Relationship Id="rId10" Type="http://schemas.openxmlformats.org/officeDocument/2006/relationships/image" Target="../media/image19.png"/><Relationship Id="rId19" Type="http://schemas.openxmlformats.org/officeDocument/2006/relationships/customXml" Target="../ink/ink22.xml"/><Relationship Id="rId31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7.png"/><Relationship Id="rId30" Type="http://schemas.openxmlformats.org/officeDocument/2006/relationships/customXml" Target="../ink/ink28.xml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35.xml"/><Relationship Id="rId18" Type="http://schemas.openxmlformats.org/officeDocument/2006/relationships/image" Target="../media/image38.png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35.png"/><Relationship Id="rId17" Type="http://schemas.openxmlformats.org/officeDocument/2006/relationships/customXml" Target="../ink/ink3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34.png"/><Relationship Id="rId19" Type="http://schemas.openxmlformats.org/officeDocument/2006/relationships/customXml" Target="../ink/ink38.xml"/><Relationship Id="rId4" Type="http://schemas.openxmlformats.org/officeDocument/2006/relationships/image" Target="../media/image31.png"/><Relationship Id="rId9" Type="http://schemas.openxmlformats.org/officeDocument/2006/relationships/customXml" Target="../ink/ink33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4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6.png"/><Relationship Id="rId14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49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ČR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inovace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v oblasti informačních technologií, které přicházejí v neuvěřitelně rychlém sledu, jsou signifikantním znakem současnosti.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sledovat podíl startupů, které přežijí kritické počáteční období a odrazí se k dynamickému růstu doprovázenému tvorbou nových pracovních příležitostí. Toto kritické počáteční období je někdy též označováno jako tzv.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údolí smrti.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trvání údolí smrti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samozřejmě odvíjí od celé řady faktorů – segment podnikání, technologická náročnost produktu/služby, velikost týmu, business model, spolupráce, know-how, kapitálová náročnost apod.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Bartoš z investiční společnosti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„Počítá s tím, že jedna z deseti firem by měla udělat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homerun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zazářit jako hvězda. Ze zbylých devíti se očekává, že tři zkrachují. Další tři se ocitnou v prostoru, který nazýváme údolí smrti, tedy kdy firma sice přežívá a uživí se, ale je neprodatelná a v zásadě negeneruje moc zisků. Poslední tři projekty jsou relativně úspěšné, ale je to vždy horší než očekávání.“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14:cNvPr>
              <p14:cNvContentPartPr/>
              <p14:nvPr/>
            </p14:nvContentPartPr>
            <p14:xfrm>
              <a:off x="245226" y="947785"/>
              <a:ext cx="362160" cy="3477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26" y="929785"/>
                <a:ext cx="397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14:cNvPr>
              <p14:cNvContentPartPr/>
              <p14:nvPr/>
            </p14:nvContentPartPr>
            <p14:xfrm>
              <a:off x="4338066" y="2296345"/>
              <a:ext cx="1385640" cy="78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066" y="2278345"/>
                <a:ext cx="142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14:cNvPr>
              <p14:cNvContentPartPr/>
              <p14:nvPr/>
            </p14:nvContentPartPr>
            <p14:xfrm>
              <a:off x="692706" y="3316945"/>
              <a:ext cx="1002960" cy="36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706" y="3298945"/>
                <a:ext cx="103860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7EDEC0-9BD0-404C-A78B-5CD8CC01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9197"/>
            <a:ext cx="5869575" cy="3790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62FBE6D-6BB8-49DB-AE16-08832644BACC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14:cNvPr>
              <p14:cNvContentPartPr/>
              <p14:nvPr/>
            </p14:nvContentPartPr>
            <p14:xfrm>
              <a:off x="4224666" y="1229665"/>
              <a:ext cx="1434600" cy="12852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666" y="1158025"/>
                <a:ext cx="15062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14:cNvPr>
              <p14:cNvContentPartPr/>
              <p14:nvPr/>
            </p14:nvContentPartPr>
            <p14:xfrm>
              <a:off x="5150946" y="2667505"/>
              <a:ext cx="128520" cy="58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946" y="2595505"/>
                <a:ext cx="200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14:cNvPr>
              <p14:cNvContentPartPr/>
              <p14:nvPr/>
            </p14:nvContentPartPr>
            <p14:xfrm>
              <a:off x="5159226" y="2636185"/>
              <a:ext cx="957960" cy="1472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26" y="2564185"/>
                <a:ext cx="102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14:cNvPr>
              <p14:cNvContentPartPr/>
              <p14:nvPr/>
            </p14:nvContentPartPr>
            <p14:xfrm>
              <a:off x="5098746" y="2325865"/>
              <a:ext cx="203400" cy="47052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106" y="2254225"/>
                <a:ext cx="275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14:cNvPr>
              <p14:cNvContentPartPr/>
              <p14:nvPr/>
            </p14:nvContentPartPr>
            <p14:xfrm>
              <a:off x="7425066" y="1307785"/>
              <a:ext cx="855000" cy="6807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7426" y="1290154"/>
                <a:ext cx="89064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14:cNvPr>
              <p14:cNvContentPartPr/>
              <p14:nvPr/>
            </p14:nvContentPartPr>
            <p14:xfrm>
              <a:off x="678666" y="519385"/>
              <a:ext cx="6008400" cy="391824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666" y="501745"/>
                <a:ext cx="6044040" cy="39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7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Nejdůležitějšími atributy, na kterých investorovi při vstupu do firmy záleží v první řadě, jsou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produkt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vysokým růstovým potenciálem, odborně vyvážený, kvalitní, schopný 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tým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také vzájemná spolupráce mezi investorem a startupem.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startupu nemusí být definována pouhým přežitím. Jiné indikátory úspěšnosti uvažují například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vytvořených pracovních příležitostí, nárůst tržeb, návratnost investic a její výnosnost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určitém časovém období.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Genome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(studie na 650 startupů) – identifikace faktorů, které stojí za úspěšným růstem a rozvojem start-upů, (spoluzakladatelé kalifornského akcelerátoru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Blackbox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Kalifornská univerzita +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Stanfodská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univerzita).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- nekonzistentnost je sledována napříč pěti dimenzemi – </a:t>
            </a:r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zákazník, produkt, tým, finance a obchodní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Byly stanoveny vývojové fáze, které byly na základě výzkumu identifikovány: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14:cNvPr>
              <p14:cNvContentPartPr/>
              <p14:nvPr/>
            </p14:nvContentPartPr>
            <p14:xfrm>
              <a:off x="683346" y="1234345"/>
              <a:ext cx="1438920" cy="227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706" y="1216705"/>
                <a:ext cx="1474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14:cNvPr>
              <p14:cNvContentPartPr/>
              <p14:nvPr/>
            </p14:nvContentPartPr>
            <p14:xfrm>
              <a:off x="734106" y="1668505"/>
              <a:ext cx="1200960" cy="867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106" y="1650505"/>
                <a:ext cx="1236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14:cNvPr>
              <p14:cNvContentPartPr/>
              <p14:nvPr/>
            </p14:nvContentPartPr>
            <p14:xfrm>
              <a:off x="760746" y="2695585"/>
              <a:ext cx="893880" cy="27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746" y="2677585"/>
                <a:ext cx="929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14:cNvPr>
              <p14:cNvContentPartPr/>
              <p14:nvPr/>
            </p14:nvContentPartPr>
            <p14:xfrm>
              <a:off x="7804146" y="2202025"/>
              <a:ext cx="772920" cy="7477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6506" y="2184385"/>
                <a:ext cx="8085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14:cNvPr>
              <p14:cNvContentPartPr/>
              <p14:nvPr/>
            </p14:nvContentPartPr>
            <p14:xfrm>
              <a:off x="2989866" y="2362225"/>
              <a:ext cx="4199040" cy="2214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2224" y="2344585"/>
                <a:ext cx="4234683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14:cNvPr>
              <p14:cNvContentPartPr/>
              <p14:nvPr/>
            </p14:nvContentPartPr>
            <p14:xfrm>
              <a:off x="1377066" y="3864865"/>
              <a:ext cx="1250640" cy="1947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1426" y="3793225"/>
                <a:ext cx="132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14:cNvPr>
              <p14:cNvContentPartPr/>
              <p14:nvPr/>
            </p14:nvContentPartPr>
            <p14:xfrm>
              <a:off x="5303586" y="3816985"/>
              <a:ext cx="664560" cy="335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7586" y="3744985"/>
                <a:ext cx="736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14:cNvPr>
              <p14:cNvContentPartPr/>
              <p14:nvPr/>
            </p14:nvContentPartPr>
            <p14:xfrm>
              <a:off x="6106386" y="3765865"/>
              <a:ext cx="580320" cy="3470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746" y="3694225"/>
                <a:ext cx="6519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14:cNvPr>
              <p14:cNvContentPartPr/>
              <p14:nvPr/>
            </p14:nvContentPartPr>
            <p14:xfrm>
              <a:off x="6842946" y="3770905"/>
              <a:ext cx="307440" cy="3157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7306" y="3698905"/>
                <a:ext cx="37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14:cNvPr>
              <p14:cNvContentPartPr/>
              <p14:nvPr/>
            </p14:nvContentPartPr>
            <p14:xfrm>
              <a:off x="868386" y="4050265"/>
              <a:ext cx="301320" cy="2098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386" y="3978265"/>
                <a:ext cx="372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14:cNvPr>
              <p14:cNvContentPartPr/>
              <p14:nvPr/>
            </p14:nvContentPartPr>
            <p14:xfrm>
              <a:off x="1967106" y="4081585"/>
              <a:ext cx="560160" cy="20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31466" y="4009945"/>
                <a:ext cx="631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14:cNvPr>
              <p14:cNvContentPartPr/>
              <p14:nvPr/>
            </p14:nvContentPartPr>
            <p14:xfrm>
              <a:off x="1941906" y="4465345"/>
              <a:ext cx="3323520" cy="1468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3266" y="4456705"/>
                <a:ext cx="3341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14:cNvPr>
              <p14:cNvContentPartPr/>
              <p14:nvPr/>
            </p14:nvContentPartPr>
            <p14:xfrm>
              <a:off x="1734906" y="3884305"/>
              <a:ext cx="360" cy="28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9266" y="3812305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14:cNvPr>
              <p14:cNvContentPartPr/>
              <p14:nvPr/>
            </p14:nvContentPartPr>
            <p14:xfrm>
              <a:off x="797466" y="3910225"/>
              <a:ext cx="1866600" cy="1688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1826" y="3838585"/>
                <a:ext cx="19382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6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startupy zjišťují, zda řeší skutečný problém a zda je jejich řešení dostatečně atraktivní pro potenciální zákazníky, s nimiž tak mohou být prováděny například řízené rozhovory.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startupu nabývají přibližnou představu o podobě produktu/služby a přidané hodnotě, kterou s sebou tento produkt/služba přináší.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mohou vstoupit do různých akceleračních programů (v ČR 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Starcube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Program) či navázat kontakt s mentory.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14:cNvPr>
              <p14:cNvContentPartPr/>
              <p14:nvPr/>
            </p14:nvContentPartPr>
            <p14:xfrm>
              <a:off x="3637146" y="988825"/>
              <a:ext cx="2130840" cy="819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503" y="971185"/>
                <a:ext cx="2166486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14:cNvPr>
              <p14:cNvContentPartPr/>
              <p14:nvPr/>
            </p14:nvContentPartPr>
            <p14:xfrm>
              <a:off x="3143226" y="2916265"/>
              <a:ext cx="1713240" cy="39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586" y="2898625"/>
                <a:ext cx="1748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9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fáze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nabízí první verzi produktu – získávání prvních zákazníků.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optimalizaci produktu a „vychytání“ jeho případných nedostatků (pro finální distribuci či prodej).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Implementací analytických metod a metrik může být vyhodnocována úspěšnost akvizice zákazníků, na základě které mohou být navrhnuty první marketingové strategie.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vyšších finančních nároků pro další růst může startup usilovat o získání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14:cNvPr>
              <p14:cNvContentPartPr/>
              <p14:nvPr/>
            </p14:nvContentPartPr>
            <p14:xfrm>
              <a:off x="2462466" y="960745"/>
              <a:ext cx="471240" cy="32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826" y="943105"/>
                <a:ext cx="506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14:cNvPr>
              <p14:cNvContentPartPr/>
              <p14:nvPr/>
            </p14:nvContentPartPr>
            <p14:xfrm>
              <a:off x="3670626" y="1451785"/>
              <a:ext cx="4316040" cy="343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628" y="1434145"/>
                <a:ext cx="435167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14:cNvPr>
              <p14:cNvContentPartPr/>
              <p14:nvPr/>
            </p14:nvContentPartPr>
            <p14:xfrm>
              <a:off x="1621506" y="2275465"/>
              <a:ext cx="1007640" cy="1411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3866" y="2257825"/>
                <a:ext cx="1043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14:cNvPr>
              <p14:cNvContentPartPr/>
              <p14:nvPr/>
            </p14:nvContentPartPr>
            <p14:xfrm>
              <a:off x="3397026" y="2268985"/>
              <a:ext cx="936000" cy="33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386" y="2250985"/>
                <a:ext cx="9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14:cNvPr>
              <p14:cNvContentPartPr/>
              <p14:nvPr/>
            </p14:nvContentPartPr>
            <p14:xfrm>
              <a:off x="322986" y="2626465"/>
              <a:ext cx="288720" cy="343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86" y="2608825"/>
                <a:ext cx="324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14:cNvPr>
              <p14:cNvContentPartPr/>
              <p14:nvPr/>
            </p14:nvContentPartPr>
            <p14:xfrm>
              <a:off x="6086586" y="3804025"/>
              <a:ext cx="1493640" cy="86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8946" y="3786385"/>
                <a:ext cx="15292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6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již poptávka po produktu/službě ověřena v tržním prostředí.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této fáze je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obchodního modelu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startupu umožní akceleraci růstu.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 se tedy postupně přesouvají od technického vývoje produktu k marketingovým aktivitám.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působící 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již mají otestováno několik obchodních modelů a trh znají velice dobře.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Primárním cílem je dosažení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rostoucího podílu na trhu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skrze růstu zákaznické základny.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prostředky, které mohou procházet z rizikového kapitálu, mohou být vynakládány na získávání manažerského týmu zastávajícího výkonné a řídící funkce. Může docházet k akvizičním aktivitám a/nebo zřizování nových poboček.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14:cNvPr>
              <p14:cNvContentPartPr/>
              <p14:nvPr/>
            </p14:nvContentPartPr>
            <p14:xfrm>
              <a:off x="309666" y="2440705"/>
              <a:ext cx="338040" cy="2156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66" y="2423065"/>
                <a:ext cx="373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14:cNvPr>
              <p14:cNvContentPartPr/>
              <p14:nvPr/>
            </p14:nvContentPartPr>
            <p14:xfrm>
              <a:off x="2012826" y="892705"/>
              <a:ext cx="6460560" cy="247284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4827" y="875062"/>
                <a:ext cx="6496198" cy="250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14:cNvPr>
              <p14:cNvContentPartPr/>
              <p14:nvPr/>
            </p14:nvContentPartPr>
            <p14:xfrm>
              <a:off x="5572866" y="2956585"/>
              <a:ext cx="1766160" cy="14076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5226" y="2938585"/>
                <a:ext cx="1801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14:cNvPr>
              <p14:cNvContentPartPr/>
              <p14:nvPr/>
            </p14:nvContentPartPr>
            <p14:xfrm>
              <a:off x="4451466" y="2992585"/>
              <a:ext cx="170280" cy="2448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3826" y="2974585"/>
                <a:ext cx="205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14:cNvPr>
              <p14:cNvContentPartPr/>
              <p14:nvPr/>
            </p14:nvContentPartPr>
            <p14:xfrm>
              <a:off x="2736066" y="3804745"/>
              <a:ext cx="1821960" cy="1126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426" y="3787105"/>
                <a:ext cx="1857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14:cNvPr>
              <p14:cNvContentPartPr/>
              <p14:nvPr/>
            </p14:nvContentPartPr>
            <p14:xfrm>
              <a:off x="6033666" y="3797545"/>
              <a:ext cx="700560" cy="4752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5666" y="3779545"/>
                <a:ext cx="73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14:cNvPr>
              <p14:cNvContentPartPr/>
              <p14:nvPr/>
            </p14:nvContentPartPr>
            <p14:xfrm>
              <a:off x="840666" y="4250425"/>
              <a:ext cx="1326960" cy="54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026" y="4232785"/>
                <a:ext cx="136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14:cNvPr>
              <p14:cNvContentPartPr/>
              <p14:nvPr/>
            </p14:nvContentPartPr>
            <p14:xfrm>
              <a:off x="6687786" y="4474345"/>
              <a:ext cx="35640" cy="111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9786" y="4456345"/>
                <a:ext cx="71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14:cNvPr>
              <p14:cNvContentPartPr/>
              <p14:nvPr/>
            </p14:nvContentPartPr>
            <p14:xfrm>
              <a:off x="7348386" y="4525105"/>
              <a:ext cx="2880" cy="3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0386" y="4507105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14:cNvPr>
              <p14:cNvContentPartPr/>
              <p14:nvPr/>
            </p14:nvContentPartPr>
            <p14:xfrm>
              <a:off x="6954546" y="4478305"/>
              <a:ext cx="302040" cy="2736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36546" y="4460665"/>
                <a:ext cx="337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14:cNvPr>
              <p14:cNvContentPartPr/>
              <p14:nvPr/>
            </p14:nvContentPartPr>
            <p14:xfrm>
              <a:off x="1047666" y="4758025"/>
              <a:ext cx="88200" cy="1440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666" y="4740025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14:cNvPr>
              <p14:cNvContentPartPr/>
              <p14:nvPr/>
            </p14:nvContentPartPr>
            <p14:xfrm>
              <a:off x="1301466" y="4698625"/>
              <a:ext cx="138600" cy="720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3466" y="4680625"/>
                <a:ext cx="174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14:cNvPr>
              <p14:cNvContentPartPr/>
              <p14:nvPr/>
            </p14:nvContentPartPr>
            <p14:xfrm>
              <a:off x="1568226" y="4707625"/>
              <a:ext cx="93240" cy="468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0226" y="4689985"/>
                <a:ext cx="12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14:cNvPr>
              <p14:cNvContentPartPr/>
              <p14:nvPr/>
            </p14:nvContentPartPr>
            <p14:xfrm>
              <a:off x="2502426" y="4678465"/>
              <a:ext cx="45000" cy="756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4786" y="4660465"/>
                <a:ext cx="80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14:cNvPr>
              <p14:cNvContentPartPr/>
              <p14:nvPr/>
            </p14:nvContentPartPr>
            <p14:xfrm>
              <a:off x="2709426" y="4683145"/>
              <a:ext cx="1291680" cy="29520"/>
            </p14:xfrm>
          </p:contentPart>
        </mc:Choice>
        <mc:Fallback xmlns=""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1786" y="4665362"/>
                <a:ext cx="1327320" cy="6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14:cNvPr>
              <p14:cNvContentPartPr/>
              <p14:nvPr/>
            </p14:nvContentPartPr>
            <p14:xfrm>
              <a:off x="1828506" y="4673785"/>
              <a:ext cx="374760" cy="385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0866" y="4655785"/>
                <a:ext cx="4104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3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magazín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Czechcrunch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http://www.czechcrunch.cz/category/startupy/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 kolem startupů zvyšují také soutěže pro začínající podnikatele, kterých je v České republice několik: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Rozjezdy roku organizovanou telekomunikační společností T-Mobile. 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Vodafone - Nápad roku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 pro společensky odpovědné podnikatelské projekty představuje například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Rozvoji startupové scény napomáhá také vznik akcelerátorů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(Telefónica síť akcelerátorů ve 12 zemích v Latinské Americe a v Evropě). Jihomoravské inovační centrum (JIC) organizován akcelerační program StarCube (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https://www.jic.cz/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magazin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/jic-starcube-predstavuje-10-finalistu/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Ostravský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Czech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podpořených úspěšných  startupů: damejidlo.cz, Brand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Embassy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Caversoft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14:cNvPr>
              <p14:cNvContentPartPr/>
              <p14:nvPr/>
            </p14:nvContentPartPr>
            <p14:xfrm>
              <a:off x="4009378" y="2927425"/>
              <a:ext cx="1149840" cy="3265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1738" y="2891425"/>
                <a:ext cx="1185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14:cNvPr>
              <p14:cNvContentPartPr/>
              <p14:nvPr/>
            </p14:nvContentPartPr>
            <p14:xfrm>
              <a:off x="3863938" y="4077625"/>
              <a:ext cx="2114280" cy="4615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7938" y="4041985"/>
                <a:ext cx="21859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48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cms.cncenter.cz/ras-cz/11-full-6334842.jpg?1589562431">
            <a:extLst>
              <a:ext uri="{FF2B5EF4-FFF2-40B4-BE49-F238E27FC236}">
                <a16:creationId xmlns:a16="http://schemas.microsoft.com/office/drawing/2014/main" id="{FE086D77-F4F7-4D3D-B1EE-61E62C490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0" y="51470"/>
            <a:ext cx="8977765" cy="4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14:cNvPr>
              <p14:cNvContentPartPr/>
              <p14:nvPr/>
            </p14:nvContentPartPr>
            <p14:xfrm>
              <a:off x="53338" y="2370505"/>
              <a:ext cx="1765080" cy="17672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8" y="2361865"/>
                <a:ext cx="178272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14:cNvPr>
              <p14:cNvContentPartPr/>
              <p14:nvPr/>
            </p14:nvContentPartPr>
            <p14:xfrm>
              <a:off x="2376058" y="2362225"/>
              <a:ext cx="6527880" cy="199440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058" y="2353583"/>
                <a:ext cx="6545520" cy="2012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72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coworkingových center: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TechSquare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Node5,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inkubátor s názvem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GistinUp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http://www.mamnapad.cz/</a:t>
            </a: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https://www.indiegogo.com/projects/gold-colostrum-healthy-as-a-goat--2#/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Velkou překážkou úspěšného rozvoje české startupové scény je však nedostatek vzájemného pochopení a ochoty ke spolupráci mezi startupy na jedné straně a investory rizikového kapitálu na straně druhé. Z vyjádření většiny investorů je patrné, že absorpční kapacita českých startupů je nedostatečná.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zaštiťuje VC fondy Česká asociace rizikového kapitálu (CVCA) a mezi členské VC fondy, které se zaměřují 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start-up fázi,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Mezi další subjekty, které se v České republice na tyto fáze zaměřují,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 v roce 2012 vzniklý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Bizthusiasm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7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Prague Startup Centre je pomáhat začínajícím inovativním podnikatelům, propojovat je s vhodnými investory a partnery a nastartovat jejich mezinárodní růst.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http://www.praguestartupcentre.cz/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společnost Deloitte ve spolupráci s Prague Startup Centre spustila pilotní projekt, která má pomoci akcelerovat startupům. Prioritou má být vytvářet pro startupy v Česku silné partnerské a investorské vazby.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studií je hlavním důvodem selhání startupů předčasné škálování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tedy předčasné investice a soustředění na věci, které mají projekt šířit. Předčasné hledání investorů, předčasné investice do marketingu, předčasné zvětšování týmu nebo předčasné budování značky.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investují příliš mnoho času a energie do úloh a věci spojených se škálováním a to ještě předtím, než mají jasně ověřený opakovatelný způsob, jak uspokojit zákazníka a předtím, než mají systém postavený tak, aby se dokázal šířit i sám, bez klasického marketingu.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14:cNvPr>
              <p14:cNvContentPartPr/>
              <p14:nvPr/>
            </p14:nvContentPartPr>
            <p14:xfrm>
              <a:off x="3165178" y="2655625"/>
              <a:ext cx="1292760" cy="4406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7538" y="2619625"/>
                <a:ext cx="13284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14:cNvPr>
              <p14:cNvContentPartPr/>
              <p14:nvPr/>
            </p14:nvContentPartPr>
            <p14:xfrm>
              <a:off x="349618" y="2602705"/>
              <a:ext cx="1089360" cy="11149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618" y="2567065"/>
                <a:ext cx="11250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14:cNvPr>
              <p14:cNvContentPartPr/>
              <p14:nvPr/>
            </p14:nvContentPartPr>
            <p14:xfrm>
              <a:off x="5873098" y="2568865"/>
              <a:ext cx="1382400" cy="4273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5458" y="2532865"/>
                <a:ext cx="14180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14:cNvPr>
              <p14:cNvContentPartPr/>
              <p14:nvPr/>
            </p14:nvContentPartPr>
            <p14:xfrm>
              <a:off x="4785178" y="3970705"/>
              <a:ext cx="2221920" cy="410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7178" y="3934705"/>
                <a:ext cx="2257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14:cNvPr>
              <p14:cNvContentPartPr/>
              <p14:nvPr/>
            </p14:nvContentPartPr>
            <p14:xfrm>
              <a:off x="2909938" y="4358065"/>
              <a:ext cx="1738800" cy="12708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1938" y="4322065"/>
                <a:ext cx="1774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14:cNvPr>
              <p14:cNvContentPartPr/>
              <p14:nvPr/>
            </p14:nvContentPartPr>
            <p14:xfrm>
              <a:off x="4938898" y="4371025"/>
              <a:ext cx="1749240" cy="9504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0898" y="4335025"/>
                <a:ext cx="178488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60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vymezení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fáze vývoje firmy (riziko a zdroj kapitálu)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faktory přežití a úspěšnosti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 ČR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startupy se rozvíjejí a stávají se stále důležitější součástí inovativní ekonomiky. Chybí jim ale lidské zdroje a překáží jim byrokracie. Pozitivní trend vnímají i investoři, u startupů ale postrádají větší inovativnost a disciplínu. Vyplývá to ze studie Startup Report 2017/2018, kterou vypracovalo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Keiretsu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CEE ve spolupráci s výzkumnou agenturou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třetiny startupů vnímají jako hlavní problém nedostatek kvalitních pracovníků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44 % startupů zakládají lidé ve věku 18 až 29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startupová scéna je poměrně mladá – většina jich je mladší tří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rizikový kapitál vnímají startupy jako dobře dostupný (77 %), do banky by ale většinou nezamířily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druhou největší výzvou je úspěšná expanze na zahraniční trhy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investoři a odborníci mezi hlavní nedostatky českých startupů řadili nedostatečnou analýzu konkurence či chybně vypracovaný byznys plán.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081C0B-D41B-44B7-B2BE-6BF9D64BE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8800" r="27951" b="31800"/>
          <a:stretch/>
        </p:blipFill>
        <p:spPr>
          <a:xfrm>
            <a:off x="6840252" y="2148044"/>
            <a:ext cx="1944216" cy="7162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14:cNvPr>
              <p14:cNvContentPartPr/>
              <p14:nvPr/>
            </p14:nvContentPartPr>
            <p14:xfrm>
              <a:off x="419458" y="2481745"/>
              <a:ext cx="149760" cy="1274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18" y="2446105"/>
                <a:ext cx="221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14:cNvPr>
              <p14:cNvContentPartPr/>
              <p14:nvPr/>
            </p14:nvContentPartPr>
            <p14:xfrm>
              <a:off x="4980298" y="2360425"/>
              <a:ext cx="994680" cy="4345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2658" y="2324425"/>
                <a:ext cx="1030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14:cNvPr>
              <p14:cNvContentPartPr/>
              <p14:nvPr/>
            </p14:nvContentPartPr>
            <p14:xfrm>
              <a:off x="4311418" y="2842825"/>
              <a:ext cx="306720" cy="342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3418" y="2806825"/>
                <a:ext cx="342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14:cNvPr>
              <p14:cNvContentPartPr/>
              <p14:nvPr/>
            </p14:nvContentPartPr>
            <p14:xfrm>
              <a:off x="4564858" y="2722945"/>
              <a:ext cx="103320" cy="18360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218" y="2686945"/>
                <a:ext cx="1389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14:cNvPr>
              <p14:cNvContentPartPr/>
              <p14:nvPr/>
            </p14:nvContentPartPr>
            <p14:xfrm>
              <a:off x="405418" y="3001585"/>
              <a:ext cx="250560" cy="13536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778" y="2965945"/>
                <a:ext cx="286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14:cNvPr>
              <p14:cNvContentPartPr/>
              <p14:nvPr/>
            </p14:nvContentPartPr>
            <p14:xfrm>
              <a:off x="1307938" y="3116785"/>
              <a:ext cx="1301760" cy="54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0298" y="3080785"/>
                <a:ext cx="1337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14:cNvPr>
              <p14:cNvContentPartPr/>
              <p14:nvPr/>
            </p14:nvContentPartPr>
            <p14:xfrm>
              <a:off x="6247138" y="3372745"/>
              <a:ext cx="800640" cy="7812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9138" y="3336745"/>
                <a:ext cx="836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14:cNvPr>
              <p14:cNvContentPartPr/>
              <p14:nvPr/>
            </p14:nvContentPartPr>
            <p14:xfrm>
              <a:off x="860818" y="3537265"/>
              <a:ext cx="901080" cy="11448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818" y="3501625"/>
                <a:ext cx="936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14:cNvPr>
              <p14:cNvContentPartPr/>
              <p14:nvPr/>
            </p14:nvContentPartPr>
            <p14:xfrm>
              <a:off x="3924058" y="3683785"/>
              <a:ext cx="1390680" cy="2235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6418" y="3648145"/>
                <a:ext cx="1426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14:cNvPr>
              <p14:cNvContentPartPr/>
              <p14:nvPr/>
            </p14:nvContentPartPr>
            <p14:xfrm>
              <a:off x="5365858" y="3719785"/>
              <a:ext cx="173520" cy="1116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8218" y="3684145"/>
                <a:ext cx="209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14:cNvPr>
              <p14:cNvContentPartPr/>
              <p14:nvPr/>
            </p14:nvContentPartPr>
            <p14:xfrm>
              <a:off x="5492938" y="3563905"/>
              <a:ext cx="123120" cy="28692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4938" y="3527905"/>
                <a:ext cx="158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14:cNvPr>
              <p14:cNvContentPartPr/>
              <p14:nvPr/>
            </p14:nvContentPartPr>
            <p14:xfrm>
              <a:off x="793858" y="4338265"/>
              <a:ext cx="874440" cy="3348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6218" y="4302625"/>
                <a:ext cx="9100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51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dále ukazuje, že 65 % startupů přináší novou službu, firmy zakládají většinou dva společníci a stále jen 1 z 10 dotazovaných zakladatelů a vedoucích pracovníků byla žena.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sami sebe vidí jako inovátory, fungující ve svobodnějším, ale zároveň náročnějším prostředí, než jsou standardní malé a střední podniky či korporace. Česko berou jako ideální základnu pro otestování produktu a následnou expanzi, přičemž jich ale většina chce zachovat alespoň částečnou přítomnost v ČR.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Hned za lidskými zdroji a expanzí do zahraničí je největším problémem oblast práva a účetnictví či poradenství v marketingu, PR a získávání finančních zdrojů. Pomoc státu je žádaná, ale ne vždy je vnímána jako dobře cílená.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14:cNvPr>
              <p14:cNvContentPartPr/>
              <p14:nvPr/>
            </p14:nvContentPartPr>
            <p14:xfrm>
              <a:off x="6607138" y="1152625"/>
              <a:ext cx="581040" cy="3873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498" y="1116625"/>
                <a:ext cx="6166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14:cNvPr>
              <p14:cNvContentPartPr/>
              <p14:nvPr/>
            </p14:nvContentPartPr>
            <p14:xfrm>
              <a:off x="4311418" y="1454665"/>
              <a:ext cx="813240" cy="882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3418" y="1419025"/>
                <a:ext cx="848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14:cNvPr>
              <p14:cNvContentPartPr/>
              <p14:nvPr/>
            </p14:nvContentPartPr>
            <p14:xfrm>
              <a:off x="6413818" y="1601905"/>
              <a:ext cx="797760" cy="2451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5818" y="1565905"/>
                <a:ext cx="833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14:cNvPr>
              <p14:cNvContentPartPr/>
              <p14:nvPr/>
            </p14:nvContentPartPr>
            <p14:xfrm>
              <a:off x="5559538" y="2382385"/>
              <a:ext cx="389520" cy="3456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1898" y="2346745"/>
                <a:ext cx="42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14:cNvPr>
              <p14:cNvContentPartPr/>
              <p14:nvPr/>
            </p14:nvContentPartPr>
            <p14:xfrm>
              <a:off x="787378" y="2446105"/>
              <a:ext cx="3960000" cy="28656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378" y="2410105"/>
                <a:ext cx="399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14:cNvPr>
              <p14:cNvContentPartPr/>
              <p14:nvPr/>
            </p14:nvContentPartPr>
            <p14:xfrm>
              <a:off x="5947618" y="3155665"/>
              <a:ext cx="927000" cy="30564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9978" y="3120025"/>
                <a:ext cx="9626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14:cNvPr>
              <p14:cNvContentPartPr/>
              <p14:nvPr/>
            </p14:nvContentPartPr>
            <p14:xfrm>
              <a:off x="800698" y="3523225"/>
              <a:ext cx="2616120" cy="680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698" y="3487225"/>
                <a:ext cx="2651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14:cNvPr>
              <p14:cNvContentPartPr/>
              <p14:nvPr/>
            </p14:nvContentPartPr>
            <p14:xfrm>
              <a:off x="4271458" y="3617185"/>
              <a:ext cx="1321560" cy="8028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3458" y="3581545"/>
                <a:ext cx="1357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14:cNvPr>
              <p14:cNvContentPartPr/>
              <p14:nvPr/>
            </p14:nvContentPartPr>
            <p14:xfrm>
              <a:off x="1800058" y="3717265"/>
              <a:ext cx="2598480" cy="15948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82418" y="3681265"/>
                <a:ext cx="263412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2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mají české startupy společného?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Startupové prostředí v České republice je považováno v kontextu globálního srovnání za poměrně mladé. O „čerstvosti“ tohoto způsobu podnikání u nás svědčí i naše data. Převažují společnosti v iniciálních fázích rozvoje, většina uvádí dobu své existence do tří let. Možná i proto většina startupů z výzkumu plánuje především krátkodobě.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 se otázka, zda je to v důsledku charakteru tohoto segmentu a nebo malou zkušeností s dlouhodobým plánováním?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demografický profil českého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Bezdětný, vysokoškolsky vzdělaný muž kolem 30 let.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14:cNvPr>
              <p14:cNvContentPartPr/>
              <p14:nvPr/>
            </p14:nvContentPartPr>
            <p14:xfrm>
              <a:off x="4384858" y="3496945"/>
              <a:ext cx="590400" cy="684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6858" y="3461305"/>
                <a:ext cx="626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14:cNvPr>
              <p14:cNvContentPartPr/>
              <p14:nvPr/>
            </p14:nvContentPartPr>
            <p14:xfrm>
              <a:off x="5365858" y="3390385"/>
              <a:ext cx="1142640" cy="1184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8218" y="3354385"/>
                <a:ext cx="1178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14:cNvPr>
              <p14:cNvContentPartPr/>
              <p14:nvPr/>
            </p14:nvContentPartPr>
            <p14:xfrm>
              <a:off x="1100938" y="3663985"/>
              <a:ext cx="585360" cy="280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2938" y="3628345"/>
                <a:ext cx="6210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07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14:cNvPr>
              <p14:cNvContentPartPr/>
              <p14:nvPr/>
            </p14:nvContentPartPr>
            <p14:xfrm>
              <a:off x="1613938" y="1541425"/>
              <a:ext cx="765000" cy="2084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938" y="1505785"/>
                <a:ext cx="800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14:cNvPr>
              <p14:cNvContentPartPr/>
              <p14:nvPr/>
            </p14:nvContentPartPr>
            <p14:xfrm>
              <a:off x="4091098" y="1705945"/>
              <a:ext cx="1346760" cy="320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3458" y="1669945"/>
                <a:ext cx="138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14:cNvPr>
              <p14:cNvContentPartPr/>
              <p14:nvPr/>
            </p14:nvContentPartPr>
            <p14:xfrm>
              <a:off x="712498" y="1660945"/>
              <a:ext cx="1832760" cy="3686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498" y="1625305"/>
                <a:ext cx="18684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14:cNvPr>
              <p14:cNvContentPartPr/>
              <p14:nvPr/>
            </p14:nvContentPartPr>
            <p14:xfrm>
              <a:off x="2769538" y="1748425"/>
              <a:ext cx="128520" cy="26856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0898" y="1739425"/>
                <a:ext cx="146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14:cNvPr>
              <p14:cNvContentPartPr/>
              <p14:nvPr/>
            </p14:nvContentPartPr>
            <p14:xfrm>
              <a:off x="2966458" y="1898185"/>
              <a:ext cx="133200" cy="1386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7458" y="1889185"/>
                <a:ext cx="150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14:cNvPr>
              <p14:cNvContentPartPr/>
              <p14:nvPr/>
            </p14:nvContentPartPr>
            <p14:xfrm>
              <a:off x="3615538" y="1954345"/>
              <a:ext cx="85680" cy="907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6538" y="1945705"/>
                <a:ext cx="103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14:cNvPr>
              <p14:cNvContentPartPr/>
              <p14:nvPr/>
            </p14:nvContentPartPr>
            <p14:xfrm>
              <a:off x="3991018" y="2055505"/>
              <a:ext cx="12240" cy="3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2378" y="2046505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14:cNvPr>
              <p14:cNvContentPartPr/>
              <p14:nvPr/>
            </p14:nvContentPartPr>
            <p14:xfrm>
              <a:off x="4198018" y="1875145"/>
              <a:ext cx="669240" cy="24264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9013" y="1866492"/>
                <a:ext cx="686889" cy="2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14:cNvPr>
              <p14:cNvContentPartPr/>
              <p14:nvPr/>
            </p14:nvContentPartPr>
            <p14:xfrm>
              <a:off x="3811018" y="1801705"/>
              <a:ext cx="157320" cy="20736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18" y="1793065"/>
                <a:ext cx="174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14:cNvPr>
              <p14:cNvContentPartPr/>
              <p14:nvPr/>
            </p14:nvContentPartPr>
            <p14:xfrm>
              <a:off x="3170578" y="1794865"/>
              <a:ext cx="377280" cy="27504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1578" y="1786225"/>
                <a:ext cx="394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14:cNvPr>
              <p14:cNvContentPartPr/>
              <p14:nvPr/>
            </p14:nvContentPartPr>
            <p14:xfrm>
              <a:off x="2122258" y="3924265"/>
              <a:ext cx="393120" cy="720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6618" y="3888265"/>
                <a:ext cx="464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14:cNvPr>
              <p14:cNvContentPartPr/>
              <p14:nvPr/>
            </p14:nvContentPartPr>
            <p14:xfrm>
              <a:off x="2736418" y="3856585"/>
              <a:ext cx="159480" cy="28080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0418" y="3820585"/>
                <a:ext cx="231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14:cNvPr>
              <p14:cNvContentPartPr/>
              <p14:nvPr/>
            </p14:nvContentPartPr>
            <p14:xfrm>
              <a:off x="3089938" y="3897625"/>
              <a:ext cx="425880" cy="4716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54298" y="3861898"/>
                <a:ext cx="497520" cy="118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48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1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14:cNvPr>
              <p14:cNvContentPartPr/>
              <p14:nvPr/>
            </p14:nvContentPartPr>
            <p14:xfrm>
              <a:off x="1734898" y="1894945"/>
              <a:ext cx="2435040" cy="673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58" y="1859305"/>
                <a:ext cx="2470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14:cNvPr>
              <p14:cNvContentPartPr/>
              <p14:nvPr/>
            </p14:nvContentPartPr>
            <p14:xfrm>
              <a:off x="1214338" y="2536465"/>
              <a:ext cx="4238280" cy="918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6698" y="2500825"/>
                <a:ext cx="4273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14:cNvPr>
              <p14:cNvContentPartPr/>
              <p14:nvPr/>
            </p14:nvContentPartPr>
            <p14:xfrm>
              <a:off x="4224658" y="3510265"/>
              <a:ext cx="1675440" cy="1072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6658" y="3474625"/>
                <a:ext cx="1711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14:cNvPr>
              <p14:cNvContentPartPr/>
              <p14:nvPr/>
            </p14:nvContentPartPr>
            <p14:xfrm>
              <a:off x="4155898" y="3316945"/>
              <a:ext cx="1778400" cy="3326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7898" y="3280945"/>
                <a:ext cx="18140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14:cNvPr>
              <p14:cNvContentPartPr/>
              <p14:nvPr/>
            </p14:nvContentPartPr>
            <p14:xfrm>
              <a:off x="6353698" y="3397585"/>
              <a:ext cx="1281960" cy="2142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6058" y="3361585"/>
                <a:ext cx="1317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14:cNvPr>
              <p14:cNvContentPartPr/>
              <p14:nvPr/>
            </p14:nvContentPartPr>
            <p14:xfrm>
              <a:off x="7548538" y="3254665"/>
              <a:ext cx="313920" cy="22140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0538" y="3219025"/>
                <a:ext cx="349560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55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6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Startup směřuje své hledání k opakovatelnému (škálovatelnému) business modelu. </a:t>
            </a:r>
          </a:p>
          <a:p>
            <a:endParaRPr lang="cs-CZ" sz="1400" dirty="0"/>
          </a:p>
          <a:p>
            <a:r>
              <a:rPr lang="cs-CZ" sz="1400" dirty="0"/>
              <a:t>Typické je dočasné uspořádaní, které se dynamicky mění a směřuje ke stabilní organizační struktuře, tak aby bylo dosaženo opakovatelného business modelu.</a:t>
            </a:r>
          </a:p>
          <a:p>
            <a:endParaRPr lang="cs-CZ" sz="1400" dirty="0"/>
          </a:p>
          <a:p>
            <a:r>
              <a:rPr lang="cs-CZ" sz="1400" dirty="0"/>
              <a:t>Startupy jsou vysoce inovativní firmy, mají inovativní potenciál rychlého rozvoje a růstu firmy (často mezinárodní, globální působnost).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vymezující pojetí startupu a jeho jednotlivých vývojových fázích mající vliv na rizikovost a druh kapitálového financování. Problematika startupů rozšiřuje pojetí a oblast zahájení podnikatelských aktivit o inovativní a nové přístupy k zakládání a tvorbě škálovatelného (opakovatelného) byznys modelu.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Získané poznatky využijete pro transfer konkrétních kroků při tvorbě a budování Vašeho startupu s důrazem na vymezení českého startupového prostředí.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0FCFCD-2568-4197-B13D-39A57FEA7DC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přesně vymezen, existuje řada pohledů na vymezení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může být jakákoliv firma nebo projekt, který pracuje 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neznámým produktem na neznámém trhu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teprve musí před potenciálními zákazníky obhájit své místo na daném trhu.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 různé varianty jako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Star-tup jako firma se snaží o inovaci ve velkém měřítku (celonárodním až globálním) s vědomím, že tato inovace má víc než 95% šanci selhání.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business model využívá návody, metody, principy, které mohou zvyšovat šanci na úspěch (např.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Canvas, Pivot,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firma i jako obchodní model se vzájemně doplňují.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14:cNvPr>
              <p14:cNvContentPartPr/>
              <p14:nvPr/>
            </p14:nvContentPartPr>
            <p14:xfrm>
              <a:off x="793866" y="934105"/>
              <a:ext cx="1590840" cy="2674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66" y="862105"/>
                <a:ext cx="1662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14:cNvPr>
              <p14:cNvContentPartPr/>
              <p14:nvPr/>
            </p14:nvContentPartPr>
            <p14:xfrm>
              <a:off x="2823906" y="1433425"/>
              <a:ext cx="351720" cy="2286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266" y="1361785"/>
                <a:ext cx="423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14:cNvPr>
              <p14:cNvContentPartPr/>
              <p14:nvPr/>
            </p14:nvContentPartPr>
            <p14:xfrm>
              <a:off x="3644346" y="1427665"/>
              <a:ext cx="528480" cy="2606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346" y="1355665"/>
                <a:ext cx="6001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14:cNvPr>
              <p14:cNvContentPartPr/>
              <p14:nvPr/>
            </p14:nvContentPartPr>
            <p14:xfrm>
              <a:off x="5392866" y="1671025"/>
              <a:ext cx="1924560" cy="640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3866" y="1662025"/>
                <a:ext cx="1942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14:cNvPr>
              <p14:cNvContentPartPr/>
              <p14:nvPr/>
            </p14:nvContentPartPr>
            <p14:xfrm>
              <a:off x="787026" y="1881985"/>
              <a:ext cx="1227960" cy="27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386" y="1872985"/>
                <a:ext cx="1245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14:cNvPr>
              <p14:cNvContentPartPr/>
              <p14:nvPr/>
            </p14:nvContentPartPr>
            <p14:xfrm>
              <a:off x="7877586" y="1514785"/>
              <a:ext cx="585360" cy="5277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9597" y="1496785"/>
                <a:ext cx="620978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14:cNvPr>
              <p14:cNvContentPartPr/>
              <p14:nvPr/>
            </p14:nvContentPartPr>
            <p14:xfrm>
              <a:off x="6860586" y="713785"/>
              <a:ext cx="828360" cy="5644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2946" y="696145"/>
                <a:ext cx="864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14:cNvPr>
              <p14:cNvContentPartPr/>
              <p14:nvPr/>
            </p14:nvContentPartPr>
            <p14:xfrm>
              <a:off x="6200346" y="1079905"/>
              <a:ext cx="508680" cy="3416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2346" y="1062265"/>
                <a:ext cx="5443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14:cNvPr>
              <p14:cNvContentPartPr/>
              <p14:nvPr/>
            </p14:nvContentPartPr>
            <p14:xfrm>
              <a:off x="578226" y="2208865"/>
              <a:ext cx="3296520" cy="6858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226" y="2190874"/>
                <a:ext cx="3332160" cy="72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14:cNvPr>
              <p14:cNvContentPartPr/>
              <p14:nvPr/>
            </p14:nvContentPartPr>
            <p14:xfrm>
              <a:off x="3510426" y="3419545"/>
              <a:ext cx="1521360" cy="180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92426" y="3401905"/>
                <a:ext cx="1557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14:cNvPr>
              <p14:cNvContentPartPr/>
              <p14:nvPr/>
            </p14:nvContentPartPr>
            <p14:xfrm>
              <a:off x="1734906" y="4064305"/>
              <a:ext cx="2493720" cy="10008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17266" y="4046665"/>
                <a:ext cx="2529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14:cNvPr>
              <p14:cNvContentPartPr/>
              <p14:nvPr/>
            </p14:nvContentPartPr>
            <p14:xfrm>
              <a:off x="697746" y="4284625"/>
              <a:ext cx="1213920" cy="39168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106" y="4266625"/>
                <a:ext cx="1249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14:cNvPr>
              <p14:cNvContentPartPr/>
              <p14:nvPr/>
            </p14:nvContentPartPr>
            <p14:xfrm>
              <a:off x="2822826" y="4558225"/>
              <a:ext cx="1230480" cy="4068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5186" y="4540585"/>
                <a:ext cx="126612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60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Luger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 uvádějí tři kritéria vymezující definiční rámec pro startup: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 startupy se považují pouze nově založené entity registrované v obchodním rejstříku. Firmy s podnikatelskou historií, u kterých došlo pouze ke změně názvu, vlastnické struktury, sídla nebo právního statutu, tuto podmínku nesplňují.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dalším definičním kritériem je aktivní participace nově registrované společnosti v obchodních vztazích. Tento atribut vylučuje firmy, které z nejrůznějších důvodů figurují pouze „na papíře“.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 kategorie nově založených/registrovaných firem aktivně působících v obchodních vztazích mohou spadat také dceřiné podniky ovládané mateřskou společností.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myšlenkový postup: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nápad – vytvořím projekt – začnu realizovat aktivity a postupně začínám vytvářet 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14:cNvPr>
              <p14:cNvContentPartPr/>
              <p14:nvPr/>
            </p14:nvContentPartPr>
            <p14:xfrm>
              <a:off x="2742906" y="1381225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266" y="13635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14:cNvPr>
              <p14:cNvContentPartPr/>
              <p14:nvPr/>
            </p14:nvContentPartPr>
            <p14:xfrm>
              <a:off x="2522586" y="1221025"/>
              <a:ext cx="633600" cy="511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946" y="1203385"/>
                <a:ext cx="669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14:cNvPr>
              <p14:cNvContentPartPr/>
              <p14:nvPr/>
            </p14:nvContentPartPr>
            <p14:xfrm>
              <a:off x="439626" y="1501105"/>
              <a:ext cx="199800" cy="308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86" y="1483105"/>
                <a:ext cx="235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14:cNvPr>
              <p14:cNvContentPartPr/>
              <p14:nvPr/>
            </p14:nvContentPartPr>
            <p14:xfrm>
              <a:off x="3856026" y="1554745"/>
              <a:ext cx="975600" cy="234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8386" y="1537105"/>
                <a:ext cx="101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14:cNvPr>
              <p14:cNvContentPartPr/>
              <p14:nvPr/>
            </p14:nvContentPartPr>
            <p14:xfrm>
              <a:off x="344226" y="2474905"/>
              <a:ext cx="311400" cy="2476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" y="2457265"/>
                <a:ext cx="347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14:cNvPr>
              <p14:cNvContentPartPr/>
              <p14:nvPr/>
            </p14:nvContentPartPr>
            <p14:xfrm>
              <a:off x="3844146" y="2662825"/>
              <a:ext cx="1054440" cy="334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6146" y="2644825"/>
                <a:ext cx="109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14:cNvPr>
              <p14:cNvContentPartPr/>
              <p14:nvPr/>
            </p14:nvContentPartPr>
            <p14:xfrm>
              <a:off x="382746" y="3441865"/>
              <a:ext cx="264240" cy="189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46" y="3423865"/>
                <a:ext cx="29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14:cNvPr>
              <p14:cNvContentPartPr/>
              <p14:nvPr/>
            </p14:nvContentPartPr>
            <p14:xfrm>
              <a:off x="199866" y="1067665"/>
              <a:ext cx="229320" cy="168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226" y="1049987"/>
                <a:ext cx="264960" cy="204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14:cNvPr>
              <p14:cNvContentPartPr/>
              <p14:nvPr/>
            </p14:nvContentPartPr>
            <p14:xfrm>
              <a:off x="146586" y="4117945"/>
              <a:ext cx="246960" cy="2512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86" y="4099945"/>
                <a:ext cx="28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14:cNvPr>
              <p14:cNvContentPartPr/>
              <p14:nvPr/>
            </p14:nvContentPartPr>
            <p14:xfrm>
              <a:off x="3210186" y="4384705"/>
              <a:ext cx="1153080" cy="23940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92186" y="4367065"/>
                <a:ext cx="1188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14:cNvPr>
              <p14:cNvContentPartPr/>
              <p14:nvPr/>
            </p14:nvContentPartPr>
            <p14:xfrm>
              <a:off x="4431666" y="4631665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2666" y="4623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14:cNvPr>
              <p14:cNvContentPartPr/>
              <p14:nvPr/>
            </p14:nvContentPartPr>
            <p14:xfrm>
              <a:off x="6473946" y="4665145"/>
              <a:ext cx="360" cy="36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5306" y="4656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14:cNvPr>
              <p14:cNvContentPartPr/>
              <p14:nvPr/>
            </p14:nvContentPartPr>
            <p14:xfrm>
              <a:off x="6332826" y="4384705"/>
              <a:ext cx="74520" cy="21888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4186" y="4376065"/>
                <a:ext cx="92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14:cNvPr>
              <p14:cNvContentPartPr/>
              <p14:nvPr/>
            </p14:nvContentPartPr>
            <p14:xfrm>
              <a:off x="5896146" y="4378225"/>
              <a:ext cx="331200" cy="32076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87506" y="4369225"/>
                <a:ext cx="348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14:cNvPr>
              <p14:cNvContentPartPr/>
              <p14:nvPr/>
            </p14:nvContentPartPr>
            <p14:xfrm>
              <a:off x="4658466" y="4418185"/>
              <a:ext cx="849600" cy="34560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9466" y="4409545"/>
                <a:ext cx="8672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14:cNvPr>
              <p14:cNvContentPartPr/>
              <p14:nvPr/>
            </p14:nvContentPartPr>
            <p14:xfrm>
              <a:off x="6720906" y="4371385"/>
              <a:ext cx="94680" cy="5068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2266" y="4362385"/>
                <a:ext cx="11232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„Startup je raná fáze životního cyklu podniku, kde se podnikatel pohybuje od nápadu k zajištění financování, následně se stanovuje základní struktura podniku pro zahájení podnikatelské činnosti“.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(http://www.businessdictionary.com/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/startup.html)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„start-up je instituce lidí, ne produkt“.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tvrdí, že „Oproti projektu, startup už musí být live a musí mít zákazníky. Ne jenom jednoho nebo pár testujících zákazníků, což bych spíše zařadil k projektu. Startup je už pro mě normální podnikání.“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Singer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definují start-up jako „malou firmu rozvíjející novou inovaci, která v sobě nese velký komerční potenciál“.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vyžadují nový druh managementu, který je uzpůsobený pro situaci s extrémní nejistotou.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14:cNvPr>
              <p14:cNvContentPartPr/>
              <p14:nvPr/>
            </p14:nvContentPartPr>
            <p14:xfrm>
              <a:off x="3463626" y="557905"/>
              <a:ext cx="891360" cy="730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986" y="540265"/>
                <a:ext cx="9270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14:cNvPr>
              <p14:cNvContentPartPr/>
              <p14:nvPr/>
            </p14:nvContentPartPr>
            <p14:xfrm>
              <a:off x="323346" y="1942105"/>
              <a:ext cx="238680" cy="300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346" y="1924465"/>
                <a:ext cx="274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14:cNvPr>
              <p14:cNvContentPartPr/>
              <p14:nvPr/>
            </p14:nvContentPartPr>
            <p14:xfrm>
              <a:off x="2916426" y="1841305"/>
              <a:ext cx="1024200" cy="407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786" y="1823305"/>
                <a:ext cx="1059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14:cNvPr>
              <p14:cNvContentPartPr/>
              <p14:nvPr/>
            </p14:nvContentPartPr>
            <p14:xfrm>
              <a:off x="7000986" y="951385"/>
              <a:ext cx="2396160" cy="141804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3346" y="933390"/>
                <a:ext cx="2431800" cy="145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14:cNvPr>
              <p14:cNvContentPartPr/>
              <p14:nvPr/>
            </p14:nvContentPartPr>
            <p14:xfrm>
              <a:off x="255306" y="2461585"/>
              <a:ext cx="392400" cy="26928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306" y="2443585"/>
                <a:ext cx="428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14:cNvPr>
              <p14:cNvContentPartPr/>
              <p14:nvPr/>
            </p14:nvContentPartPr>
            <p14:xfrm>
              <a:off x="1401546" y="3117865"/>
              <a:ext cx="1466280" cy="52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3546" y="3100225"/>
                <a:ext cx="1501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14:cNvPr>
              <p14:cNvContentPartPr/>
              <p14:nvPr/>
            </p14:nvContentPartPr>
            <p14:xfrm>
              <a:off x="412986" y="3423505"/>
              <a:ext cx="237960" cy="24768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346" y="3405865"/>
                <a:ext cx="2736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14:cNvPr>
              <p14:cNvContentPartPr/>
              <p14:nvPr/>
            </p14:nvContentPartPr>
            <p14:xfrm>
              <a:off x="4217826" y="3630505"/>
              <a:ext cx="3155040" cy="806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0186" y="3612865"/>
                <a:ext cx="319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14:cNvPr>
              <p14:cNvContentPartPr/>
              <p14:nvPr/>
            </p14:nvContentPartPr>
            <p14:xfrm>
              <a:off x="1568226" y="3791785"/>
              <a:ext cx="1755360" cy="7272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0226" y="3774145"/>
                <a:ext cx="1791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14:cNvPr>
              <p14:cNvContentPartPr/>
              <p14:nvPr/>
            </p14:nvContentPartPr>
            <p14:xfrm>
              <a:off x="427386" y="4153225"/>
              <a:ext cx="180720" cy="1573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9386" y="4135225"/>
                <a:ext cx="21636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3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guru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„startup je dočasná organizace určená k hledání opakovatelného a škálovatelného obchodního modelu“.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podstaty definice vyplývá, že hlavní ambicí startupu je najít takový obchodní model umožňující zvyšování jeho podílu na trhu, aniž by musel být podpořen úměrným růstem velikosti jeho týmu.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uspořádání je v případě startupu dočasné a v průběhu vývoje se mění. Zavedené firmy se vyznačují poměrně stabilní organizační strukturou.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14:cNvPr>
              <p14:cNvContentPartPr/>
              <p14:nvPr/>
            </p14:nvContentPartPr>
            <p14:xfrm>
              <a:off x="1975026" y="957505"/>
              <a:ext cx="1030320" cy="3369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386" y="948865"/>
                <a:ext cx="10479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32B183-B755-470B-89EC-E63A73C7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" y="757126"/>
            <a:ext cx="6768752" cy="362924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96FC34-6934-430B-B9A3-654904A72C22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14:cNvPr>
              <p14:cNvContentPartPr/>
              <p14:nvPr/>
            </p14:nvContentPartPr>
            <p14:xfrm>
              <a:off x="279426" y="787225"/>
              <a:ext cx="327960" cy="6217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26" y="769225"/>
                <a:ext cx="3636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14:cNvPr>
              <p14:cNvContentPartPr/>
              <p14:nvPr/>
            </p14:nvContentPartPr>
            <p14:xfrm>
              <a:off x="1217586" y="794425"/>
              <a:ext cx="142560" cy="1839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9946" y="776425"/>
                <a:ext cx="1782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14:cNvPr>
              <p14:cNvContentPartPr/>
              <p14:nvPr/>
            </p14:nvContentPartPr>
            <p14:xfrm>
              <a:off x="1514226" y="1414705"/>
              <a:ext cx="6470640" cy="29782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6226" y="1396703"/>
                <a:ext cx="6506280" cy="3013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14:cNvPr>
              <p14:cNvContentPartPr/>
              <p14:nvPr/>
            </p14:nvContentPartPr>
            <p14:xfrm>
              <a:off x="1020666" y="4558225"/>
              <a:ext cx="810720" cy="212400"/>
            </p14:xfrm>
          </p:contentPart>
        </mc:Choice>
        <mc:Fallback xmlns="">
          <p:pic>
            <p:nvPicPr>
              <p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3026" y="4540585"/>
                <a:ext cx="846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14:cNvPr>
              <p14:cNvContentPartPr/>
              <p14:nvPr/>
            </p14:nvContentPartPr>
            <p14:xfrm>
              <a:off x="2542746" y="861025"/>
              <a:ext cx="6617160" cy="3943080"/>
            </p14:xfrm>
          </p:contentPart>
        </mc:Choice>
        <mc:Fallback xmlns="">
          <p:pic>
            <p:nvPicPr>
              <p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4746" y="852026"/>
                <a:ext cx="6643800" cy="3969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14:cNvPr>
              <p14:cNvContentPartPr/>
              <p14:nvPr/>
            </p14:nvContentPartPr>
            <p14:xfrm>
              <a:off x="668946" y="1881625"/>
              <a:ext cx="272160" cy="1032840"/>
            </p14:xfrm>
          </p:contentPart>
        </mc:Choice>
        <mc:Fallback xmlns="">
          <p:pic>
            <p:nvPicPr>
              <p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946" y="1863985"/>
                <a:ext cx="3078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74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Ranná fáze životního cyklu firmy, kdy má podnikatel základní představu o svém produktu a podnikatelském záměru. Zpravidla na úrovni výzkumu a vývoje, do kterého směřuje převážná část finančních zdrojů.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již založené nebo teprve zakládané společnosti, které však ještě nezahájily komerční prodej svých výrobků nebo služeb a nemají žádný zisk. Financování je spojené s komercionalizací produktu vyvinutého v předchozí fázi.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růst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již firma vyrábí svůj produkt, má nastavené vztahy se svými partnery (obchodními a finančními) a vymezené své vlastní místo na trhu. Financování firmy je orientováno zejména na zajištění provozního chodu firmy a pokrytí počátečních investic, které firmu nastartovaly po fázi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Expanze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Růstová fáze životního cyklu již existující firmy, která připravila nový produkt představující významnou změnu v její nabídce. Financování v této fázi směřuje do expanze a růstu společnosti, je možno financovat růst výrobních kapacit, vývoj nového produktu / služby nebo profinancování pracovního kapitálu.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14:cNvPr>
              <p14:cNvContentPartPr/>
              <p14:nvPr/>
            </p14:nvContentPartPr>
            <p14:xfrm>
              <a:off x="6086586" y="1173865"/>
              <a:ext cx="2543760" cy="16448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8946" y="1156221"/>
                <a:ext cx="2579400" cy="168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14:cNvPr>
              <p14:cNvContentPartPr/>
              <p14:nvPr/>
            </p14:nvContentPartPr>
            <p14:xfrm>
              <a:off x="3664146" y="4384705"/>
              <a:ext cx="688680" cy="676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6146" y="4367065"/>
                <a:ext cx="724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14:cNvPr>
              <p14:cNvContentPartPr/>
              <p14:nvPr/>
            </p14:nvContentPartPr>
            <p14:xfrm>
              <a:off x="-13614" y="837265"/>
              <a:ext cx="3087360" cy="448992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1256" y="819266"/>
                <a:ext cx="3123004" cy="4525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3808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12843</TotalTime>
  <Words>3106</Words>
  <Application>Microsoft Office PowerPoint</Application>
  <PresentationFormat>Předvádění na obrazovce (16:9)</PresentationFormat>
  <Paragraphs>291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Startup </vt:lpstr>
      <vt:lpstr>Struktura přednášky</vt:lpstr>
      <vt:lpstr>Cílem přednášky je…</vt:lpstr>
      <vt:lpstr>Startup - vymezení</vt:lpstr>
      <vt:lpstr>Startup - vymezení</vt:lpstr>
      <vt:lpstr>Startup - vymezení</vt:lpstr>
      <vt:lpstr>Startup - vymezení</vt:lpstr>
      <vt:lpstr>Startup – fáze vývoje firmy (riziko a zdroj kapitálu)</vt:lpstr>
      <vt:lpstr>Startup – fáze vývoje firmy (riziko a zdroj kapitálu)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Startupy v ČR</vt:lpstr>
      <vt:lpstr>Startupy v ČR</vt:lpstr>
      <vt:lpstr>Startupy v ČR</vt:lpstr>
      <vt:lpstr>Startupy v ČR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176</cp:revision>
  <dcterms:created xsi:type="dcterms:W3CDTF">2016-07-06T15:42:34Z</dcterms:created>
  <dcterms:modified xsi:type="dcterms:W3CDTF">2021-04-20T09:12:48Z</dcterms:modified>
</cp:coreProperties>
</file>