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07" r:id="rId9"/>
    <p:sldId id="263" r:id="rId10"/>
    <p:sldId id="308" r:id="rId11"/>
    <p:sldId id="309" r:id="rId12"/>
    <p:sldId id="310" r:id="rId13"/>
    <p:sldId id="311" r:id="rId14"/>
    <p:sldId id="312" r:id="rId1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357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3596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202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787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542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814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446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854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6620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656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305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Socio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-kulturní prostředí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328592" cy="507703"/>
          </a:xfrm>
        </p:spPr>
        <p:txBody>
          <a:bodyPr/>
          <a:lstStyle/>
          <a:p>
            <a:r>
              <a:rPr lang="cs-CZ" b="1" dirty="0"/>
              <a:t>Vliv náboženství na marketing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876" y="1275606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4412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b="1" dirty="0"/>
              <a:t>Vliv systému vzdělávání na marketing</a:t>
            </a:r>
          </a:p>
        </p:txBody>
      </p:sp>
      <p:pic>
        <p:nvPicPr>
          <p:cNvPr id="4" name="Picture 2" descr="C:\Users\Admin\AppData\Local\Microsoft\Windows\Temporary Internet Files\Content.IE5\9N6UD5I0\MCj04344110000[1].wmf">
            <a:extLst>
              <a:ext uri="{FF2B5EF4-FFF2-40B4-BE49-F238E27FC236}">
                <a16:creationId xmlns:a16="http://schemas.microsoft.com/office/drawing/2014/main" id="{E3FF49FE-6A8D-45AE-B598-936E14793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242523"/>
            <a:ext cx="2705968" cy="3044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1134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Vliv estetiky a umění na marketing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876" y="1275606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7470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b="1" dirty="0"/>
              <a:t>Vliv hodnot a názorů na marketing</a:t>
            </a:r>
          </a:p>
        </p:txBody>
      </p:sp>
      <p:pic>
        <p:nvPicPr>
          <p:cNvPr id="4" name="Picture 2" descr="C:\Users\Admin\AppData\Local\Microsoft\Windows\Temporary Internet Files\Content.IE5\9N6UD5I0\MCj04344110000[1].wmf">
            <a:extLst>
              <a:ext uri="{FF2B5EF4-FFF2-40B4-BE49-F238E27FC236}">
                <a16:creationId xmlns:a16="http://schemas.microsoft.com/office/drawing/2014/main" id="{E3FF49FE-6A8D-45AE-B598-936E14793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242523"/>
            <a:ext cx="2705968" cy="3044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8418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kniha&#10;&#10;Popis byl vytvořen automaticky">
            <a:extLst>
              <a:ext uri="{FF2B5EF4-FFF2-40B4-BE49-F238E27FC236}">
                <a16:creationId xmlns:a16="http://schemas.microsoft.com/office/drawing/2014/main" id="{DA613DCB-8499-4CF7-A4CC-3644C9050ED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4" b="3501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570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703189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 analýza</a:t>
            </a:r>
          </a:p>
          <a:p>
            <a:pPr>
              <a:lnSpc>
                <a:spcPct val="150000"/>
              </a:lnSpc>
            </a:pP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Sociálně-kulturní prostředí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Obsah semináře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81568" y="703189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Politické a legislativní, Ekonomické, Socio-kulturní </a:t>
            </a:r>
            <a:r>
              <a:rPr lang="cs-CZ" sz="20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Technologické 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prostředí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PESTLE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Politické, Ekonomické, Socio-kulturní, Technologické, Legislativní a Ekologické prostředí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STEER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Sociokulturní, Technologické, Ekonomické, Ekologické a  Regulační faktory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b="1" dirty="0"/>
              <a:t>PEST a její modifikace</a:t>
            </a:r>
          </a:p>
        </p:txBody>
      </p:sp>
    </p:spTree>
    <p:extLst>
      <p:ext uri="{BB962C8B-B14F-4D97-AF65-F5344CB8AC3E}">
        <p14:creationId xmlns:p14="http://schemas.microsoft.com/office/powerpoint/2010/main" val="268090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8120" y="987574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cs-CZ" sz="1800" dirty="0">
                <a:solidFill>
                  <a:srgbClr val="307871"/>
                </a:solidFill>
              </a:rPr>
              <a:t>Kultura – identita lidí, která vytváří vzor vztahů a chování ve společnosti.</a:t>
            </a:r>
          </a:p>
          <a:p>
            <a:pPr>
              <a:lnSpc>
                <a:spcPct val="120000"/>
              </a:lnSpc>
            </a:pPr>
            <a:endParaRPr lang="cs-CZ" sz="1800" dirty="0">
              <a:solidFill>
                <a:srgbClr val="307871"/>
              </a:solidFill>
            </a:endParaRPr>
          </a:p>
          <a:p>
            <a:pPr>
              <a:lnSpc>
                <a:spcPct val="120000"/>
              </a:lnSpc>
            </a:pPr>
            <a:r>
              <a:rPr lang="cs-CZ" sz="1800" dirty="0">
                <a:solidFill>
                  <a:srgbClr val="307871"/>
                </a:solidFill>
              </a:rPr>
              <a:t>Kultura se mění pomalu – ovlivňuje naše chování a vnímání, objektivně platné věci negujeme vůči subjektivním. </a:t>
            </a:r>
          </a:p>
          <a:p>
            <a:pPr>
              <a:lnSpc>
                <a:spcPct val="120000"/>
              </a:lnSpc>
            </a:pPr>
            <a:endParaRPr lang="cs-CZ" sz="1800" dirty="0">
              <a:solidFill>
                <a:srgbClr val="307871"/>
              </a:solidFill>
            </a:endParaRPr>
          </a:p>
          <a:p>
            <a:pPr>
              <a:lnSpc>
                <a:spcPct val="120000"/>
              </a:lnSpc>
            </a:pPr>
            <a:r>
              <a:rPr lang="cs-CZ" sz="1800" i="1" dirty="0">
                <a:solidFill>
                  <a:srgbClr val="307871"/>
                </a:solidFill>
              </a:rPr>
              <a:t>Uznávané hodnoty, potřeby a přání, které jsou základem spotřebního chování, jsou svázány s kulturou, ve které jsme vyrostli a ve které žijeme. Vliv referenčních skupin, názorové vůdcovství, vztah k inovacím a nákupu nových produktů, to co příslušný produkt v určité zemi symbolizuje či jaké může vyvolávat pocity, je svázáno s příslušnou kulturou</a:t>
            </a:r>
            <a:r>
              <a:rPr lang="cs-CZ" sz="1800" dirty="0">
                <a:solidFill>
                  <a:srgbClr val="307871"/>
                </a:solidFill>
              </a:rPr>
              <a:t>.“ (Světlík, 2003, s. 111)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Sociálně-kulturní prostředí</a:t>
            </a:r>
          </a:p>
        </p:txBody>
      </p:sp>
    </p:spTree>
    <p:extLst>
      <p:ext uri="{BB962C8B-B14F-4D97-AF65-F5344CB8AC3E}">
        <p14:creationId xmlns:p14="http://schemas.microsoft.com/office/powerpoint/2010/main" val="133307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Rysy kultury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876" y="1275606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594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b="1" dirty="0"/>
              <a:t>Sub-kultura</a:t>
            </a:r>
          </a:p>
        </p:txBody>
      </p:sp>
      <p:pic>
        <p:nvPicPr>
          <p:cNvPr id="4" name="Picture 2" descr="C:\Users\Admin\AppData\Local\Microsoft\Windows\Temporary Internet Files\Content.IE5\9N6UD5I0\MCj04344110000[1].wmf">
            <a:extLst>
              <a:ext uri="{FF2B5EF4-FFF2-40B4-BE49-F238E27FC236}">
                <a16:creationId xmlns:a16="http://schemas.microsoft.com/office/drawing/2014/main" id="{E3FF49FE-6A8D-45AE-B598-936E14793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242523"/>
            <a:ext cx="2705968" cy="3044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2995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752528" cy="507703"/>
          </a:xfrm>
        </p:spPr>
        <p:txBody>
          <a:bodyPr/>
          <a:lstStyle/>
          <a:p>
            <a:r>
              <a:rPr lang="cs-CZ" b="1" dirty="0"/>
              <a:t>Globalizace vs. etnocentrismus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id="{C2280D8A-F9CD-4B00-B58D-A202E3AF4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242523"/>
            <a:ext cx="2214166" cy="3101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7890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03189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</a:rPr>
              <a:t>Jazyk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</a:rPr>
              <a:t>Náboženství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</a:rPr>
              <a:t>Vzdělání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</a:rPr>
              <a:t>Estetika a umění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</a:rPr>
              <a:t>Hodnoty a názory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err="1"/>
              <a:t>Socio</a:t>
            </a:r>
            <a:r>
              <a:rPr lang="cs-CZ" b="1" dirty="0"/>
              <a:t>-kulturní faktory ovlivňující marketing v zahraničí</a:t>
            </a:r>
          </a:p>
        </p:txBody>
      </p:sp>
    </p:spTree>
    <p:extLst>
      <p:ext uri="{BB962C8B-B14F-4D97-AF65-F5344CB8AC3E}">
        <p14:creationId xmlns:p14="http://schemas.microsoft.com/office/powerpoint/2010/main" val="205969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b="1" dirty="0"/>
              <a:t>Jazykové rozdíly</a:t>
            </a:r>
          </a:p>
        </p:txBody>
      </p:sp>
      <p:pic>
        <p:nvPicPr>
          <p:cNvPr id="4" name="Picture 2" descr="C:\Users\Admin\AppData\Local\Microsoft\Windows\Temporary Internet Files\Content.IE5\9N6UD5I0\MCj04344110000[1].wmf">
            <a:extLst>
              <a:ext uri="{FF2B5EF4-FFF2-40B4-BE49-F238E27FC236}">
                <a16:creationId xmlns:a16="http://schemas.microsoft.com/office/drawing/2014/main" id="{E3FF49FE-6A8D-45AE-B598-936E14793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239788"/>
            <a:ext cx="2705968" cy="3044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4951014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2509</TotalTime>
  <Words>229</Words>
  <Application>Microsoft Office PowerPoint</Application>
  <PresentationFormat>Předvádění na obrazovce (16:9)</PresentationFormat>
  <Paragraphs>57</Paragraphs>
  <Slides>14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SLU</vt:lpstr>
      <vt:lpstr>Mezinárodní marketing  Socio-kulturní prostředí</vt:lpstr>
      <vt:lpstr>Obsah semináře</vt:lpstr>
      <vt:lpstr>PEST a její modifikace</vt:lpstr>
      <vt:lpstr>Sociálně-kulturní prostředí</vt:lpstr>
      <vt:lpstr>Rysy kultury</vt:lpstr>
      <vt:lpstr>Sub-kultura</vt:lpstr>
      <vt:lpstr>Globalizace vs. etnocentrismus</vt:lpstr>
      <vt:lpstr>Socio-kulturní faktory ovlivňující marketing v zahraničí</vt:lpstr>
      <vt:lpstr>Jazykové rozdíly</vt:lpstr>
      <vt:lpstr>Vliv náboženství na marketing</vt:lpstr>
      <vt:lpstr>Vliv systému vzdělávání na marketing</vt:lpstr>
      <vt:lpstr>Vliv estetiky a umění na marketing</vt:lpstr>
      <vt:lpstr>Vliv hodnot a názorů na marketing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Lukon Mik</cp:lastModifiedBy>
  <cp:revision>49</cp:revision>
  <dcterms:created xsi:type="dcterms:W3CDTF">2016-07-06T15:42:34Z</dcterms:created>
  <dcterms:modified xsi:type="dcterms:W3CDTF">2022-03-14T11:16:17Z</dcterms:modified>
</cp:coreProperties>
</file>