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use-pipe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hemiacrystal-eshop.com/oblibene-kolekce/brousene-sklo/?gclid=Cj0KCQjw1Iv0BRDaARIsAGTWD1sgaEShwnQs-smHMJBcsvGsjOe29r69Hzlv4lz1deGZe3-zLXX4c00aAsdLEALw_wc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rell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Výzvy k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mixu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Výzva k produktu.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Výzva k distribuci.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Výzva ke komunikaci.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Úkol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Birel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4080" y="869960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Češi! </a:t>
            </a:r>
          </a:p>
          <a:p>
            <a:r>
              <a:rPr lang="cs-CZ" sz="2400" dirty="0">
                <a:solidFill>
                  <a:srgbClr val="002060"/>
                </a:solidFill>
              </a:rPr>
              <a:t>Svébytný národ v srdci Evropy.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1 Výzva k produktu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054610"/>
            <a:ext cx="2466975" cy="18478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524" y="1707654"/>
            <a:ext cx="3104575" cy="323158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379" y="2931790"/>
            <a:ext cx="2514600" cy="18192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80" y="293179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Pochopte se/nás/Čechy </a:t>
            </a:r>
            <a:r>
              <a:rPr lang="cs-CZ" dirty="0">
                <a:solidFill>
                  <a:srgbClr val="00206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Pochopte cílovou zemi.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Navrhněte, dle všeho z přednášky o produktu, jak by měl vypadat typicky český řetězec rychlého občerstvení v cílové zemi. (jde nám čistě o produkt/službu, ne o ceny/komunikaci/apod.)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Úkoly 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 Výzva k distribuci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Potřebujeme nastavit distribuci!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  <a:hlinkClick r:id="rId3"/>
              </a:rPr>
              <a:t>https://www.meduse-pipes.com/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hlinkClick r:id="rId4"/>
              </a:rPr>
              <a:t>https://www.bohemiacrystal-eshop.com/oblibene-kolekce/brousene-sklo/?gclid=Cj0KCQjw1Iv0BRDaARIsAGTWD1sgaEShwnQs-smHMJBcsvGsjOe29r69Hzlv4lz1deGZe3-zLXX4c00aAsdLEALw_wcB</a:t>
            </a:r>
            <a:endParaRPr lang="cs-CZ" dirty="0"/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Úkoly: pochopte produkt, cílovou zemi, jak v dané zemi nastavíme distribuci?</a:t>
            </a: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3312368" cy="3456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Američtí vědci zjistili, že při listování časopisem strávíme 1 vteřinu nad stránkou rozhodováním, zda si ji přečteme!</a:t>
            </a:r>
          </a:p>
          <a:p>
            <a:r>
              <a:rPr lang="cs-CZ" sz="2400" dirty="0">
                <a:solidFill>
                  <a:srgbClr val="002060"/>
                </a:solidFill>
              </a:rPr>
              <a:t>Úkol: využijte model AIDA pro navržení celostránkové reklamy.</a:t>
            </a: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Výzva ke komunikaci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275606"/>
            <a:ext cx="5013176" cy="334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 Úkol </a:t>
            </a:r>
            <a:r>
              <a:rPr lang="cs-CZ" dirty="0" err="1"/>
              <a:t>Birel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920880" cy="331438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Co to </a:t>
            </a:r>
            <a:r>
              <a:rPr lang="cs-CZ" dirty="0">
                <a:solidFill>
                  <a:srgbClr val="002060"/>
                </a:solidFill>
                <a:hlinkClick r:id="rId3"/>
              </a:rPr>
              <a:t>je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Představte si, že je to novinka, prodává se jen v ČR, chceme to dostat do světa.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Které evropské země zvolíme a proč?</a:t>
            </a:r>
          </a:p>
          <a:p>
            <a:r>
              <a:rPr lang="cs-CZ" dirty="0">
                <a:solidFill>
                  <a:srgbClr val="002060"/>
                </a:solidFill>
              </a:rPr>
              <a:t>S jakou hodnotou budeme vstupovat na trh?</a:t>
            </a:r>
          </a:p>
          <a:p>
            <a:r>
              <a:rPr lang="cs-CZ" dirty="0">
                <a:solidFill>
                  <a:srgbClr val="002060"/>
                </a:solidFill>
              </a:rPr>
              <a:t>Jak tomu přizpůsobíme komunikaci?</a:t>
            </a:r>
          </a:p>
          <a:p>
            <a:r>
              <a:rPr lang="cs-CZ" dirty="0">
                <a:solidFill>
                  <a:srgbClr val="002060"/>
                </a:solidFill>
              </a:rPr>
              <a:t>Jak nastavíme cenu?</a:t>
            </a:r>
          </a:p>
          <a:p>
            <a:r>
              <a:rPr lang="cs-CZ" dirty="0">
                <a:solidFill>
                  <a:srgbClr val="002060"/>
                </a:solidFill>
              </a:rPr>
              <a:t>Kde by měl být dostupný?</a:t>
            </a:r>
          </a:p>
        </p:txBody>
      </p:sp>
    </p:spTree>
    <p:extLst>
      <p:ext uri="{BB962C8B-B14F-4D97-AF65-F5344CB8AC3E}">
        <p14:creationId xmlns:p14="http://schemas.microsoft.com/office/powerpoint/2010/main" val="34125319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247</Words>
  <Application>Microsoft Office PowerPoint</Application>
  <PresentationFormat>Předvádění na obrazovce (16:9)</PresentationFormat>
  <Paragraphs>52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Mezinárodní marketing  Výzvy k mar. mixu</vt:lpstr>
      <vt:lpstr>Obsah semináře</vt:lpstr>
      <vt:lpstr>1 Výzva k produktu</vt:lpstr>
      <vt:lpstr>Úkoly </vt:lpstr>
      <vt:lpstr>2 Výzva k distribuci</vt:lpstr>
      <vt:lpstr>3 Výzva ke komunikaci</vt:lpstr>
      <vt:lpstr>4 Úkol Birel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50</cp:revision>
  <dcterms:created xsi:type="dcterms:W3CDTF">2016-07-06T15:42:34Z</dcterms:created>
  <dcterms:modified xsi:type="dcterms:W3CDTF">2021-05-03T20:22:00Z</dcterms:modified>
</cp:coreProperties>
</file>