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71" r:id="rId2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CD4B-F49A-4C9B-B5D7-397923517823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0178-FFC6-47AA-B321-C598C4E224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97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35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0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632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4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473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868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378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23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0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72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51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26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94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12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98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122F-1059-47C4-83B6-ECD576A66892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Model </a:t>
            </a:r>
            <a:r>
              <a:rPr lang="cs-CZ" dirty="0" err="1" smtClean="0"/>
              <a:t>Canvas</a:t>
            </a:r>
            <a:endParaRPr lang="cs-CZ" dirty="0"/>
          </a:p>
        </p:txBody>
      </p:sp>
      <p:pic>
        <p:nvPicPr>
          <p:cNvPr id="4" name="Zástupný symbol pro obsah 3" descr="Schéma podnikatelského modelu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" t="7325" r="1773" b="2242"/>
          <a:stretch/>
        </p:blipFill>
        <p:spPr bwMode="auto">
          <a:xfrm>
            <a:off x="307571" y="1363288"/>
            <a:ext cx="11737571" cy="5494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112224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3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Stébla</vt:lpstr>
      <vt:lpstr>Business Model Canvas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Rylkova</dc:creator>
  <cp:lastModifiedBy>Rylkova</cp:lastModifiedBy>
  <cp:revision>18</cp:revision>
  <cp:lastPrinted>2020-03-03T05:44:59Z</cp:lastPrinted>
  <dcterms:created xsi:type="dcterms:W3CDTF">2020-03-03T05:36:30Z</dcterms:created>
  <dcterms:modified xsi:type="dcterms:W3CDTF">2022-03-14T08:05:12Z</dcterms:modified>
</cp:coreProperties>
</file>