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70" r:id="rId2"/>
    <p:sldId id="271" r:id="rId3"/>
    <p:sldId id="266" r:id="rId4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9CD4B-F49A-4C9B-B5D7-397923517823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A0178-FFC6-47AA-B321-C598C4E224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97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4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89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06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0508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60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31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6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2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3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9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6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122F-1059-47C4-83B6-ECD576A66892}" type="datetimeFigureOut">
              <a:rPr lang="cs-CZ" smtClean="0"/>
              <a:t>11.04.2022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B700FD-B0DA-4850-B2E3-F073E7B63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2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3509" y="1426589"/>
            <a:ext cx="10411103" cy="377762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 tabulce jsou uvedeny údaje o složkách přímých nákladů a o skutečných cenách jednotlivých výrobků.</a:t>
            </a:r>
            <a:endParaRPr lang="cs-CZ" sz="2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2003720" y="2564091"/>
          <a:ext cx="8128000" cy="353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404816">
                <a:tc>
                  <a:txBody>
                    <a:bodyPr/>
                    <a:lstStyle/>
                    <a:p>
                      <a:r>
                        <a:rPr lang="cs-CZ" dirty="0" smtClean="0"/>
                        <a:t>Položka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Výrobek</a:t>
                      </a:r>
                      <a:r>
                        <a:rPr lang="cs-CZ" baseline="0" dirty="0" smtClean="0"/>
                        <a:t> A v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Výrobek</a:t>
                      </a:r>
                      <a:r>
                        <a:rPr lang="cs-CZ" baseline="0" dirty="0" smtClean="0"/>
                        <a:t> B v Kč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Výrobek</a:t>
                      </a:r>
                      <a:r>
                        <a:rPr lang="cs-CZ" baseline="0" dirty="0" smtClean="0"/>
                        <a:t> C v Kč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Přímý</a:t>
                      </a:r>
                      <a:r>
                        <a:rPr lang="cs-CZ" baseline="0" dirty="0" smtClean="0"/>
                        <a:t> materiál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mzdy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Ostatní přímé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Přímé náklady celkem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225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Hrubé rozpětí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Rentabilita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82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3509" y="1426589"/>
            <a:ext cx="10411103" cy="377762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Úkol: vypočítejte hrubé rozpětí a rentabilitu jednotlivých výrobků. Podle vypočítané rentability určete, který výrobek je pro podnik výnosnější.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185343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technologického postupu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Máme vybrat nejefektivnější technologický postup pro roční výrobu 55 tis. kusů výrobků. Jednotlivé varianty jsou charakterizovány údaji v tabulce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Variantu A – volné kování, varianta B – kování v zápustkách, varianta C – rotační kování.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453468"/>
              </p:ext>
            </p:extLst>
          </p:nvPr>
        </p:nvGraphicFramePr>
        <p:xfrm>
          <a:off x="2589212" y="3133898"/>
          <a:ext cx="8333711" cy="18869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17311">
                  <a:extLst>
                    <a:ext uri="{9D8B030D-6E8A-4147-A177-3AD203B41FA5}">
                      <a16:colId xmlns:a16="http://schemas.microsoft.com/office/drawing/2014/main" xmlns="" val="3922920307"/>
                    </a:ext>
                  </a:extLst>
                </a:gridCol>
                <a:gridCol w="1791223">
                  <a:extLst>
                    <a:ext uri="{9D8B030D-6E8A-4147-A177-3AD203B41FA5}">
                      <a16:colId xmlns:a16="http://schemas.microsoft.com/office/drawing/2014/main" xmlns="" val="940790927"/>
                    </a:ext>
                  </a:extLst>
                </a:gridCol>
                <a:gridCol w="1465546">
                  <a:extLst>
                    <a:ext uri="{9D8B030D-6E8A-4147-A177-3AD203B41FA5}">
                      <a16:colId xmlns:a16="http://schemas.microsoft.com/office/drawing/2014/main" xmlns="" val="1273014856"/>
                    </a:ext>
                  </a:extLst>
                </a:gridCol>
                <a:gridCol w="1559631">
                  <a:extLst>
                    <a:ext uri="{9D8B030D-6E8A-4147-A177-3AD203B41FA5}">
                      <a16:colId xmlns:a16="http://schemas.microsoft.com/office/drawing/2014/main" xmlns="" val="2158177207"/>
                    </a:ext>
                  </a:extLst>
                </a:gridCol>
              </a:tblGrid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Ukazatel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B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Varianta C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76700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 fixní náklady v Kč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40 000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100 000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2572781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Variabilní náklady na 1 výrobek v Kč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5429916"/>
                  </a:ext>
                </a:extLst>
              </a:tr>
              <a:tr h="471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Roční výrobní kapacita výrobků v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</a:rPr>
                        <a:t>ks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70 000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80 000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120 000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148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69540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206</TotalTime>
  <Words>149</Words>
  <Application>Microsoft Office PowerPoint</Application>
  <PresentationFormat>Širokoúhlá obrazovka</PresentationFormat>
  <Paragraphs>57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Stébla</vt:lpstr>
      <vt:lpstr>Případová studie 1</vt:lpstr>
      <vt:lpstr>Případová studie 1</vt:lpstr>
      <vt:lpstr>Výběr technologického postupu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Rylkova</dc:creator>
  <cp:lastModifiedBy>Rylkova</cp:lastModifiedBy>
  <cp:revision>32</cp:revision>
  <cp:lastPrinted>2022-04-07T09:09:44Z</cp:lastPrinted>
  <dcterms:created xsi:type="dcterms:W3CDTF">2020-03-03T05:36:30Z</dcterms:created>
  <dcterms:modified xsi:type="dcterms:W3CDTF">2022-04-11T06:14:58Z</dcterms:modified>
</cp:coreProperties>
</file>