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74" r:id="rId4"/>
    <p:sldId id="273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27.02.2023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EE77-E316-4978-93D6-980A73B8F2EC}" type="datetime1">
              <a:rPr lang="cs-CZ" smtClean="0"/>
              <a:pPr/>
              <a:t>27.02.2023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63107-CDAC-47BF-B19C-E47D76459AA0}" type="datetime1">
              <a:rPr lang="cs-CZ" smtClean="0"/>
              <a:pPr/>
              <a:t>27.02.2023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AB6B7-118C-46A1-A258-F937FF71AEE4}" type="datetime1">
              <a:rPr lang="cs-CZ" smtClean="0"/>
              <a:pPr/>
              <a:t>27.02.2023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5D6DF-714A-46CF-9FDC-19C46DB319A2}" type="datetime1">
              <a:rPr lang="cs-CZ" smtClean="0"/>
              <a:pPr/>
              <a:t>27.02.2023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1C32-F4AF-4252-8F10-E29549FC9BB1}" type="datetime1">
              <a:rPr lang="cs-CZ" smtClean="0"/>
              <a:pPr/>
              <a:t>27.02.2023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F974-084B-4AF0-9527-3A1A09F17A29}" type="datetime1">
              <a:rPr lang="cs-CZ" smtClean="0"/>
              <a:pPr/>
              <a:t>27.02.2023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9DF7-2EA5-4449-9FA0-6D9F72D9059D}" type="datetime1">
              <a:rPr lang="cs-CZ" smtClean="0"/>
              <a:pPr/>
              <a:t>27.02.2023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9E4B-6B1C-495C-A562-AED66388504A}" type="datetime1">
              <a:rPr lang="cs-CZ" smtClean="0"/>
              <a:pPr/>
              <a:t>27.02.2023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A504-F5E1-40CB-88A9-4B3D4C008D0D}" type="datetime1">
              <a:rPr lang="cs-CZ" smtClean="0"/>
              <a:pPr/>
              <a:t>27.02.2023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9AB5-EFD2-44B6-A544-A0D552ABEDD6}" type="datetime1">
              <a:rPr lang="cs-CZ" smtClean="0"/>
              <a:pPr/>
              <a:t>27.02.2023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79176-7446-4D0F-9A59-56B3D98F1AD5}" type="datetime1">
              <a:rPr lang="cs-CZ" smtClean="0"/>
              <a:pPr/>
              <a:t>27.02.2023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71ED6-73B4-40F5-BF71-BC0AB36948D4}" type="datetime1">
              <a:rPr lang="cs-CZ" smtClean="0"/>
              <a:pPr/>
              <a:t>27.02.2023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SPRÁVNÍ PRÁVO</a:t>
            </a:r>
            <a:br>
              <a:rPr lang="cs-CZ" b="1" dirty="0" smtClean="0"/>
            </a:br>
            <a:r>
              <a:rPr lang="cs-CZ" b="1" dirty="0" smtClean="0"/>
              <a:t>-PODMÍNKY </a:t>
            </a:r>
            <a:r>
              <a:rPr lang="cs-CZ" b="1" dirty="0" smtClean="0"/>
              <a:t>KOMBINOVANÁ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 smtClean="0"/>
              <a:t>Výuka předmětu správní právo – </a:t>
            </a:r>
            <a:r>
              <a:rPr lang="cs-CZ" sz="2400" b="1" u="sng" dirty="0" smtClean="0"/>
              <a:t>kombinované </a:t>
            </a:r>
            <a:r>
              <a:rPr lang="cs-CZ" sz="2400" b="1" u="sng" dirty="0" smtClean="0"/>
              <a:t>studium 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Obsah </a:t>
            </a:r>
            <a:r>
              <a:rPr lang="cs-CZ" sz="2400" b="1" dirty="0" smtClean="0"/>
              <a:t>tutoriálů</a:t>
            </a:r>
          </a:p>
          <a:p>
            <a:r>
              <a:rPr lang="cs-CZ" sz="2400" b="1" dirty="0" smtClean="0"/>
              <a:t>I.</a:t>
            </a:r>
            <a:endParaRPr lang="cs-CZ" sz="2400" b="1" dirty="0" smtClean="0"/>
          </a:p>
          <a:p>
            <a:r>
              <a:rPr lang="cs-CZ" sz="2400" b="1" dirty="0" smtClean="0"/>
              <a:t>25. </a:t>
            </a:r>
            <a:r>
              <a:rPr lang="cs-CZ" sz="2400" b="1" dirty="0" smtClean="0"/>
              <a:t>02. </a:t>
            </a:r>
            <a:r>
              <a:rPr lang="cs-CZ" sz="2400" b="1" dirty="0" smtClean="0"/>
              <a:t>2023 skupina 02 (3. ročník)</a:t>
            </a:r>
          </a:p>
          <a:p>
            <a:r>
              <a:rPr lang="cs-CZ" sz="2400" b="1" dirty="0" smtClean="0"/>
              <a:t>04. 03. 2023 skupina 01 (nižší ročníky)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Veřejná </a:t>
            </a:r>
            <a:r>
              <a:rPr lang="cs-CZ" sz="2400" b="1" dirty="0" smtClean="0"/>
              <a:t>správa a správní právo, obecná  </a:t>
            </a:r>
            <a:r>
              <a:rPr lang="cs-CZ" sz="2400" b="1" dirty="0" smtClean="0"/>
              <a:t>                           </a:t>
            </a:r>
            <a:r>
              <a:rPr lang="cs-CZ" sz="2400" b="1" dirty="0" smtClean="0"/>
              <a:t>charakteristika správního </a:t>
            </a:r>
            <a:r>
              <a:rPr lang="cs-CZ" sz="2400" b="1" dirty="0" smtClean="0"/>
              <a:t>práva, normy  </a:t>
            </a:r>
            <a:r>
              <a:rPr lang="cs-CZ" sz="2400" b="1" dirty="0" smtClean="0"/>
              <a:t>                           sp</a:t>
            </a:r>
            <a:r>
              <a:rPr lang="cs-CZ" sz="2400" b="1" dirty="0" smtClean="0"/>
              <a:t>rávního </a:t>
            </a:r>
            <a:r>
              <a:rPr lang="cs-CZ" sz="2400" b="1" dirty="0" smtClean="0"/>
              <a:t>práva a prameny správního  </a:t>
            </a:r>
            <a:r>
              <a:rPr lang="cs-CZ" sz="2400" b="1" dirty="0" smtClean="0"/>
              <a:t>práva</a:t>
            </a:r>
            <a:r>
              <a:rPr lang="cs-CZ" sz="2400" b="1" dirty="0"/>
              <a:t>, </a:t>
            </a:r>
            <a:endParaRPr lang="cs-CZ" sz="2400" b="1" dirty="0" smtClean="0"/>
          </a:p>
          <a:p>
            <a:r>
              <a:rPr lang="cs-CZ" sz="2400" b="1" dirty="0" smtClean="0"/>
              <a:t>II.</a:t>
            </a:r>
          </a:p>
          <a:p>
            <a:r>
              <a:rPr lang="cs-CZ" sz="2400" b="1" dirty="0" smtClean="0"/>
              <a:t>18. 03. </a:t>
            </a:r>
            <a:r>
              <a:rPr lang="cs-CZ" sz="2400" b="1" dirty="0"/>
              <a:t>2023 skupina 02 (3. ročník)</a:t>
            </a:r>
          </a:p>
          <a:p>
            <a:r>
              <a:rPr lang="cs-CZ" sz="2400" b="1" dirty="0"/>
              <a:t>2</a:t>
            </a:r>
            <a:r>
              <a:rPr lang="cs-CZ" sz="2400" b="1" dirty="0" smtClean="0"/>
              <a:t>5. 03. 2023 </a:t>
            </a:r>
            <a:r>
              <a:rPr lang="cs-CZ" sz="2400" b="1" dirty="0"/>
              <a:t>skupina 01 (nižší ročníky</a:t>
            </a:r>
            <a:r>
              <a:rPr lang="cs-CZ" sz="2400" b="1" dirty="0" smtClean="0"/>
              <a:t>)</a:t>
            </a:r>
          </a:p>
          <a:p>
            <a:r>
              <a:rPr lang="cs-CZ" sz="2400" b="1" dirty="0" smtClean="0"/>
              <a:t>Správně </a:t>
            </a:r>
            <a:r>
              <a:rPr lang="cs-CZ" sz="2400" b="1" dirty="0" smtClean="0"/>
              <a:t>právní vztahy, subjekty </a:t>
            </a:r>
            <a:r>
              <a:rPr lang="cs-CZ" sz="2400" b="1" dirty="0" smtClean="0"/>
              <a:t>správního práva, </a:t>
            </a:r>
          </a:p>
          <a:p>
            <a:r>
              <a:rPr lang="cs-CZ" sz="2400" b="1" dirty="0"/>
              <a:t>s</a:t>
            </a:r>
            <a:r>
              <a:rPr lang="cs-CZ" sz="2400" b="1" dirty="0" smtClean="0"/>
              <a:t>právní  </a:t>
            </a:r>
            <a:r>
              <a:rPr lang="cs-CZ" sz="2400" b="1" dirty="0" smtClean="0"/>
              <a:t>trestání</a:t>
            </a:r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Veřejná správa a správní právo, 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39552" y="1028343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III.</a:t>
            </a:r>
            <a:endParaRPr lang="cs-CZ" sz="2400" b="1" dirty="0"/>
          </a:p>
          <a:p>
            <a:r>
              <a:rPr lang="cs-CZ" sz="2400" b="1" dirty="0" smtClean="0"/>
              <a:t>15. 04. </a:t>
            </a:r>
            <a:r>
              <a:rPr lang="cs-CZ" sz="2400" b="1" dirty="0"/>
              <a:t>2023 skupina 02 (3. ročník)</a:t>
            </a:r>
          </a:p>
          <a:p>
            <a:r>
              <a:rPr lang="cs-CZ" sz="2400" b="1" dirty="0" smtClean="0"/>
              <a:t>22. 04. </a:t>
            </a:r>
            <a:r>
              <a:rPr lang="cs-CZ" sz="2400" b="1" dirty="0"/>
              <a:t>2023 skupina 01 (nižší ročníky)</a:t>
            </a:r>
          </a:p>
          <a:p>
            <a:r>
              <a:rPr lang="cs-CZ" sz="2400" b="1" dirty="0" smtClean="0"/>
              <a:t>Základní principy veřejné správy, správní řízení, rozhodnutí, </a:t>
            </a:r>
            <a:r>
              <a:rPr lang="cs-CZ" sz="2400" b="1" dirty="0" smtClean="0"/>
              <a:t>opravné </a:t>
            </a:r>
            <a:r>
              <a:rPr lang="cs-CZ" sz="2400" b="1" dirty="0"/>
              <a:t>prostředky</a:t>
            </a:r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580242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Podmínky úspěšného absolvování předmětu</a:t>
            </a:r>
          </a:p>
          <a:p>
            <a:endParaRPr lang="cs-CZ" sz="2400" b="1" dirty="0"/>
          </a:p>
          <a:p>
            <a:r>
              <a:rPr lang="cs-CZ" sz="2000" dirty="0" smtClean="0"/>
              <a:t>Zkouškový test, studenti mohou získat celkem </a:t>
            </a:r>
            <a:r>
              <a:rPr lang="cs-CZ" sz="2000" b="1" dirty="0" smtClean="0"/>
              <a:t>20 </a:t>
            </a:r>
            <a:r>
              <a:rPr lang="cs-CZ" sz="2000" dirty="0" smtClean="0"/>
              <a:t> bodů, a to takto:</a:t>
            </a:r>
          </a:p>
          <a:p>
            <a:endParaRPr lang="cs-CZ" sz="2000" dirty="0" smtClean="0"/>
          </a:p>
          <a:p>
            <a:r>
              <a:rPr lang="cs-CZ" sz="2000" dirty="0" smtClean="0"/>
              <a:t>Test se skládá z 20 otázek uzavřených otázek, výběr ze 4 možností, vždy jedna správná, každá správná odpověď hodnocena 1 bodem.</a:t>
            </a:r>
          </a:p>
          <a:p>
            <a:endParaRPr lang="cs-CZ" sz="2000" dirty="0"/>
          </a:p>
          <a:p>
            <a:r>
              <a:rPr lang="cs-CZ" sz="1400" dirty="0" smtClean="0"/>
              <a:t>20 – 19 ………………. </a:t>
            </a:r>
            <a:r>
              <a:rPr lang="cs-CZ" sz="1400" b="1" dirty="0" smtClean="0"/>
              <a:t>A</a:t>
            </a:r>
          </a:p>
          <a:p>
            <a:r>
              <a:rPr lang="cs-CZ" sz="1400" dirty="0" smtClean="0"/>
              <a:t>18 – 17 ………………  </a:t>
            </a:r>
            <a:r>
              <a:rPr lang="cs-CZ" sz="1400" b="1" dirty="0" smtClean="0"/>
              <a:t>B</a:t>
            </a:r>
          </a:p>
          <a:p>
            <a:r>
              <a:rPr lang="cs-CZ" sz="1400" dirty="0" smtClean="0"/>
              <a:t>16 – 15 ………………  </a:t>
            </a:r>
            <a:r>
              <a:rPr lang="cs-CZ" sz="1400" b="1" dirty="0" smtClean="0"/>
              <a:t>C</a:t>
            </a:r>
          </a:p>
          <a:p>
            <a:r>
              <a:rPr lang="cs-CZ" sz="1400" dirty="0" smtClean="0"/>
              <a:t>14 –  13 ……………… </a:t>
            </a:r>
            <a:r>
              <a:rPr lang="cs-CZ" sz="1400" b="1" dirty="0" smtClean="0"/>
              <a:t>D</a:t>
            </a:r>
          </a:p>
          <a:p>
            <a:r>
              <a:rPr lang="cs-CZ" sz="1400" dirty="0" smtClean="0"/>
              <a:t>12 – 11………………   </a:t>
            </a:r>
            <a:r>
              <a:rPr lang="cs-CZ" sz="1400" b="1" dirty="0" smtClean="0"/>
              <a:t>E</a:t>
            </a:r>
          </a:p>
          <a:p>
            <a:r>
              <a:rPr lang="cs-CZ" sz="1400" dirty="0" smtClean="0"/>
              <a:t>10 – 0 ………………….</a:t>
            </a:r>
            <a:r>
              <a:rPr lang="cs-CZ" sz="1400" b="1" dirty="0" smtClean="0"/>
              <a:t>F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Literatura – povinná</a:t>
            </a:r>
          </a:p>
          <a:p>
            <a:endParaRPr lang="cs-CZ" sz="2000" b="1" dirty="0" smtClean="0"/>
          </a:p>
          <a:p>
            <a:r>
              <a:rPr lang="cs-CZ" sz="2000" b="1" u="sng" dirty="0"/>
              <a:t>prezentace z </a:t>
            </a:r>
            <a:r>
              <a:rPr lang="cs-CZ" sz="2000" b="1" u="sng" dirty="0" smtClean="0"/>
              <a:t>přednášek</a:t>
            </a:r>
            <a:endParaRPr lang="cs-CZ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Průcha, P. Správní právo. Obecná část. 8. vydání. Brno: Doplněk, 2012.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z</a:t>
            </a:r>
            <a:r>
              <a:rPr lang="cs-CZ" sz="2000" dirty="0" smtClean="0"/>
              <a:t>ákon č. 500/2004 Sb., správní řád</a:t>
            </a:r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1549</TotalTime>
  <Words>282</Words>
  <Application>Microsoft Office PowerPoint</Application>
  <PresentationFormat>Předvádění na obrazovce (4:3)</PresentationFormat>
  <Paragraphs>46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Motiv sady Office</vt:lpstr>
      <vt:lpstr>SPRÁVNÍ PRÁVO -PODMÍNKY KOMBINOVANÁ 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Márton Michal JUDr., Ph.D.</cp:lastModifiedBy>
  <cp:revision>117</cp:revision>
  <dcterms:created xsi:type="dcterms:W3CDTF">2015-09-08T17:35:18Z</dcterms:created>
  <dcterms:modified xsi:type="dcterms:W3CDTF">2023-02-27T09:13:23Z</dcterms:modified>
</cp:coreProperties>
</file>