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5"/>
  </p:notesMasterIdLst>
  <p:sldIdLst>
    <p:sldId id="256" r:id="rId5"/>
    <p:sldId id="1317" r:id="rId6"/>
    <p:sldId id="1318" r:id="rId7"/>
    <p:sldId id="1306" r:id="rId8"/>
    <p:sldId id="1319" r:id="rId9"/>
    <p:sldId id="1305" r:id="rId10"/>
    <p:sldId id="1307" r:id="rId11"/>
    <p:sldId id="1308" r:id="rId12"/>
    <p:sldId id="1309" r:id="rId13"/>
    <p:sldId id="1321" r:id="rId14"/>
    <p:sldId id="1311" r:id="rId15"/>
    <p:sldId id="1312" r:id="rId16"/>
    <p:sldId id="1313" r:id="rId17"/>
    <p:sldId id="1314" r:id="rId18"/>
    <p:sldId id="1315" r:id="rId19"/>
    <p:sldId id="1316" r:id="rId20"/>
    <p:sldId id="1322" r:id="rId21"/>
    <p:sldId id="284" r:id="rId22"/>
    <p:sldId id="275" r:id="rId23"/>
    <p:sldId id="277" r:id="rId24"/>
    <p:sldId id="279" r:id="rId25"/>
    <p:sldId id="286" r:id="rId26"/>
    <p:sldId id="287" r:id="rId27"/>
    <p:sldId id="330" r:id="rId28"/>
    <p:sldId id="326" r:id="rId29"/>
    <p:sldId id="1327" r:id="rId30"/>
    <p:sldId id="351" r:id="rId31"/>
    <p:sldId id="331" r:id="rId32"/>
    <p:sldId id="341" r:id="rId33"/>
    <p:sldId id="1325" r:id="rId34"/>
    <p:sldId id="1287" r:id="rId35"/>
    <p:sldId id="352" r:id="rId36"/>
    <p:sldId id="1288" r:id="rId37"/>
    <p:sldId id="350" r:id="rId38"/>
    <p:sldId id="1326" r:id="rId39"/>
    <p:sldId id="271" r:id="rId40"/>
    <p:sldId id="301" r:id="rId41"/>
    <p:sldId id="1289" r:id="rId42"/>
    <p:sldId id="1323" r:id="rId43"/>
    <p:sldId id="283" r:id="rId44"/>
  </p:sldIdLst>
  <p:sldSz cx="12192000" cy="6858000"/>
  <p:notesSz cx="9928225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pelíková Kateřina" initials="KK" lastIdx="5" clrIdx="0">
    <p:extLst>
      <p:ext uri="{19B8F6BF-5375-455C-9EA6-DF929625EA0E}">
        <p15:presenceInfo xmlns:p15="http://schemas.microsoft.com/office/powerpoint/2012/main" userId="S::katerina.krpelikova@msk.cz::a4eec329-6f7f-4bde-84d7-493b18bb18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6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302" autoAdjust="0"/>
  </p:normalViewPr>
  <p:slideViewPr>
    <p:cSldViewPr snapToGrid="0">
      <p:cViewPr varScale="1">
        <p:scale>
          <a:sx n="56" d="100"/>
          <a:sy n="56" d="100"/>
        </p:scale>
        <p:origin x="10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Černá Karin" userId="493c92fa-ccc1-4cc8-876c-b7e0726adbeb" providerId="ADAL" clId="{6609DF1E-DFB8-4866-A316-F091A4F9FB6E}"/>
    <pc:docChg chg="modSld">
      <pc:chgData name="Černá Karin" userId="493c92fa-ccc1-4cc8-876c-b7e0726adbeb" providerId="ADAL" clId="{6609DF1E-DFB8-4866-A316-F091A4F9FB6E}" dt="2023-04-12T14:45:17.964" v="18" actId="20577"/>
      <pc:docMkLst>
        <pc:docMk/>
      </pc:docMkLst>
      <pc:sldChg chg="modSp mod">
        <pc:chgData name="Černá Karin" userId="493c92fa-ccc1-4cc8-876c-b7e0726adbeb" providerId="ADAL" clId="{6609DF1E-DFB8-4866-A316-F091A4F9FB6E}" dt="2023-04-12T14:31:39.700" v="11" actId="6549"/>
        <pc:sldMkLst>
          <pc:docMk/>
          <pc:sldMk cId="2966052860" sldId="256"/>
        </pc:sldMkLst>
        <pc:spChg chg="mod">
          <ac:chgData name="Černá Karin" userId="493c92fa-ccc1-4cc8-876c-b7e0726adbeb" providerId="ADAL" clId="{6609DF1E-DFB8-4866-A316-F091A4F9FB6E}" dt="2023-04-12T14:31:39.700" v="11" actId="6549"/>
          <ac:spMkLst>
            <pc:docMk/>
            <pc:sldMk cId="2966052860" sldId="256"/>
            <ac:spMk id="6" creationId="{03E149DB-41FD-459C-9A82-CA685A76E344}"/>
          </ac:spMkLst>
        </pc:spChg>
      </pc:sldChg>
      <pc:sldChg chg="modSp mod">
        <pc:chgData name="Černá Karin" userId="493c92fa-ccc1-4cc8-876c-b7e0726adbeb" providerId="ADAL" clId="{6609DF1E-DFB8-4866-A316-F091A4F9FB6E}" dt="2023-04-12T14:35:35.328" v="13" actId="20577"/>
        <pc:sldMkLst>
          <pc:docMk/>
          <pc:sldMk cId="695674966" sldId="341"/>
        </pc:sldMkLst>
        <pc:spChg chg="mod">
          <ac:chgData name="Černá Karin" userId="493c92fa-ccc1-4cc8-876c-b7e0726adbeb" providerId="ADAL" clId="{6609DF1E-DFB8-4866-A316-F091A4F9FB6E}" dt="2023-04-12T14:35:35.328" v="13" actId="20577"/>
          <ac:spMkLst>
            <pc:docMk/>
            <pc:sldMk cId="695674966" sldId="341"/>
            <ac:spMk id="18" creationId="{273F56A1-4997-4DFB-A495-D0FC2B0ACF9C}"/>
          </ac:spMkLst>
        </pc:spChg>
      </pc:sldChg>
      <pc:sldChg chg="modSp mod">
        <pc:chgData name="Černá Karin" userId="493c92fa-ccc1-4cc8-876c-b7e0726adbeb" providerId="ADAL" clId="{6609DF1E-DFB8-4866-A316-F091A4F9FB6E}" dt="2023-04-12T14:45:17.964" v="18" actId="20577"/>
        <pc:sldMkLst>
          <pc:docMk/>
          <pc:sldMk cId="1361963208" sldId="1289"/>
        </pc:sldMkLst>
        <pc:spChg chg="mod">
          <ac:chgData name="Černá Karin" userId="493c92fa-ccc1-4cc8-876c-b7e0726adbeb" providerId="ADAL" clId="{6609DF1E-DFB8-4866-A316-F091A4F9FB6E}" dt="2023-04-12T14:45:17.964" v="18" actId="20577"/>
          <ac:spMkLst>
            <pc:docMk/>
            <pc:sldMk cId="1361963208" sldId="1289"/>
            <ac:spMk id="4" creationId="{E98C1062-44C4-403C-8A1E-D9EFD06F2AE0}"/>
          </ac:spMkLst>
        </pc:spChg>
      </pc:sldChg>
    </pc:docChg>
  </pc:docChgLst>
  <pc:docChgLst>
    <pc:chgData name="Krpelíková Kateřina" userId="a4eec329-6f7f-4bde-84d7-493b18bb1857" providerId="ADAL" clId="{BDAECA2A-BA26-4246-AEA9-A4ABF74FC387}"/>
    <pc:docChg chg="undo custSel addSld delSld modSld sldOrd">
      <pc:chgData name="Krpelíková Kateřina" userId="a4eec329-6f7f-4bde-84d7-493b18bb1857" providerId="ADAL" clId="{BDAECA2A-BA26-4246-AEA9-A4ABF74FC387}" dt="2023-02-14T16:05:59.068" v="1267" actId="1076"/>
      <pc:docMkLst>
        <pc:docMk/>
      </pc:docMkLst>
      <pc:sldChg chg="ord">
        <pc:chgData name="Krpelíková Kateřina" userId="a4eec329-6f7f-4bde-84d7-493b18bb1857" providerId="ADAL" clId="{BDAECA2A-BA26-4246-AEA9-A4ABF74FC387}" dt="2023-02-14T15:55:56.045" v="1257"/>
        <pc:sldMkLst>
          <pc:docMk/>
          <pc:sldMk cId="1570497884" sldId="326"/>
        </pc:sldMkLst>
      </pc:sldChg>
      <pc:sldChg chg="addSp modSp mod">
        <pc:chgData name="Krpelíková Kateřina" userId="a4eec329-6f7f-4bde-84d7-493b18bb1857" providerId="ADAL" clId="{BDAECA2A-BA26-4246-AEA9-A4ABF74FC387}" dt="2023-02-14T16:05:59.068" v="1267" actId="1076"/>
        <pc:sldMkLst>
          <pc:docMk/>
          <pc:sldMk cId="2582142703" sldId="1287"/>
        </pc:sldMkLst>
        <pc:picChg chg="add mod modCrop">
          <ac:chgData name="Krpelíková Kateřina" userId="a4eec329-6f7f-4bde-84d7-493b18bb1857" providerId="ADAL" clId="{BDAECA2A-BA26-4246-AEA9-A4ABF74FC387}" dt="2023-02-14T16:02:10.535" v="1265" actId="732"/>
          <ac:picMkLst>
            <pc:docMk/>
            <pc:sldMk cId="2582142703" sldId="1287"/>
            <ac:picMk id="2" creationId="{821760C3-3F6C-526E-988A-5590EA367587}"/>
          </ac:picMkLst>
        </pc:picChg>
        <pc:picChg chg="add mod">
          <ac:chgData name="Krpelíková Kateřina" userId="a4eec329-6f7f-4bde-84d7-493b18bb1857" providerId="ADAL" clId="{BDAECA2A-BA26-4246-AEA9-A4ABF74FC387}" dt="2023-02-14T16:02:04.331" v="1263" actId="1076"/>
          <ac:picMkLst>
            <pc:docMk/>
            <pc:sldMk cId="2582142703" sldId="1287"/>
            <ac:picMk id="3" creationId="{A558E5E0-38B0-D55A-B64C-CCD5034791F0}"/>
          </ac:picMkLst>
        </pc:picChg>
        <pc:picChg chg="add mod">
          <ac:chgData name="Krpelíková Kateřina" userId="a4eec329-6f7f-4bde-84d7-493b18bb1857" providerId="ADAL" clId="{BDAECA2A-BA26-4246-AEA9-A4ABF74FC387}" dt="2023-02-14T16:05:59.068" v="1267" actId="1076"/>
          <ac:picMkLst>
            <pc:docMk/>
            <pc:sldMk cId="2582142703" sldId="1287"/>
            <ac:picMk id="4" creationId="{E431C9FC-4B65-3B63-FC7D-676FC5785981}"/>
          </ac:picMkLst>
        </pc:picChg>
      </pc:sldChg>
      <pc:sldChg chg="del">
        <pc:chgData name="Krpelíková Kateřina" userId="a4eec329-6f7f-4bde-84d7-493b18bb1857" providerId="ADAL" clId="{BDAECA2A-BA26-4246-AEA9-A4ABF74FC387}" dt="2023-02-14T14:30:27.029" v="49" actId="47"/>
        <pc:sldMkLst>
          <pc:docMk/>
          <pc:sldMk cId="2304953489" sldId="1290"/>
        </pc:sldMkLst>
      </pc:sldChg>
      <pc:sldChg chg="del">
        <pc:chgData name="Krpelíková Kateřina" userId="a4eec329-6f7f-4bde-84d7-493b18bb1857" providerId="ADAL" clId="{BDAECA2A-BA26-4246-AEA9-A4ABF74FC387}" dt="2023-02-14T14:30:27.029" v="49" actId="47"/>
        <pc:sldMkLst>
          <pc:docMk/>
          <pc:sldMk cId="3739275342" sldId="1293"/>
        </pc:sldMkLst>
      </pc:sldChg>
      <pc:sldChg chg="del">
        <pc:chgData name="Krpelíková Kateřina" userId="a4eec329-6f7f-4bde-84d7-493b18bb1857" providerId="ADAL" clId="{BDAECA2A-BA26-4246-AEA9-A4ABF74FC387}" dt="2023-02-14T14:30:27.029" v="49" actId="47"/>
        <pc:sldMkLst>
          <pc:docMk/>
          <pc:sldMk cId="4137370500" sldId="1294"/>
        </pc:sldMkLst>
      </pc:sldChg>
      <pc:sldChg chg="modSp del mod">
        <pc:chgData name="Krpelíková Kateřina" userId="a4eec329-6f7f-4bde-84d7-493b18bb1857" providerId="ADAL" clId="{BDAECA2A-BA26-4246-AEA9-A4ABF74FC387}" dt="2023-02-14T14:30:27.029" v="49" actId="47"/>
        <pc:sldMkLst>
          <pc:docMk/>
          <pc:sldMk cId="2792589312" sldId="1295"/>
        </pc:sldMkLst>
        <pc:spChg chg="mod">
          <ac:chgData name="Krpelíková Kateřina" userId="a4eec329-6f7f-4bde-84d7-493b18bb1857" providerId="ADAL" clId="{BDAECA2A-BA26-4246-AEA9-A4ABF74FC387}" dt="2023-02-13T14:55:31.963" v="7" actId="1076"/>
          <ac:spMkLst>
            <pc:docMk/>
            <pc:sldMk cId="2792589312" sldId="1295"/>
            <ac:spMk id="10" creationId="{2F4A5F7F-0642-088B-D2BC-833F60244E1D}"/>
          </ac:spMkLst>
        </pc:spChg>
        <pc:picChg chg="mod">
          <ac:chgData name="Krpelíková Kateřina" userId="a4eec329-6f7f-4bde-84d7-493b18bb1857" providerId="ADAL" clId="{BDAECA2A-BA26-4246-AEA9-A4ABF74FC387}" dt="2023-02-13T14:55:27.302" v="6" actId="14100"/>
          <ac:picMkLst>
            <pc:docMk/>
            <pc:sldMk cId="2792589312" sldId="1295"/>
            <ac:picMk id="12" creationId="{72114D30-A3E2-6624-9E2D-86F722DAD0A8}"/>
          </ac:picMkLst>
        </pc:picChg>
      </pc:sldChg>
      <pc:sldChg chg="modSp del mod">
        <pc:chgData name="Krpelíková Kateřina" userId="a4eec329-6f7f-4bde-84d7-493b18bb1857" providerId="ADAL" clId="{BDAECA2A-BA26-4246-AEA9-A4ABF74FC387}" dt="2023-02-14T14:30:27.029" v="49" actId="47"/>
        <pc:sldMkLst>
          <pc:docMk/>
          <pc:sldMk cId="1082325287" sldId="1296"/>
        </pc:sldMkLst>
        <pc:spChg chg="mod">
          <ac:chgData name="Krpelíková Kateřina" userId="a4eec329-6f7f-4bde-84d7-493b18bb1857" providerId="ADAL" clId="{BDAECA2A-BA26-4246-AEA9-A4ABF74FC387}" dt="2023-02-13T14:55:04.673" v="3" actId="1076"/>
          <ac:spMkLst>
            <pc:docMk/>
            <pc:sldMk cId="1082325287" sldId="1296"/>
            <ac:spMk id="2" creationId="{A4EAD900-7FFE-B887-2BB6-C44A28142C9C}"/>
          </ac:spMkLst>
        </pc:spChg>
        <pc:picChg chg="mod">
          <ac:chgData name="Krpelíková Kateřina" userId="a4eec329-6f7f-4bde-84d7-493b18bb1857" providerId="ADAL" clId="{BDAECA2A-BA26-4246-AEA9-A4ABF74FC387}" dt="2023-02-13T14:54:57.373" v="2" actId="14100"/>
          <ac:picMkLst>
            <pc:docMk/>
            <pc:sldMk cId="1082325287" sldId="1296"/>
            <ac:picMk id="4" creationId="{63314495-F5EA-4DF2-3CD2-2314AB80075B}"/>
          </ac:picMkLst>
        </pc:picChg>
      </pc:sldChg>
      <pc:sldChg chg="modSp add del mod">
        <pc:chgData name="Krpelíková Kateřina" userId="a4eec329-6f7f-4bde-84d7-493b18bb1857" providerId="ADAL" clId="{BDAECA2A-BA26-4246-AEA9-A4ABF74FC387}" dt="2023-02-14T14:30:27.029" v="49" actId="47"/>
        <pc:sldMkLst>
          <pc:docMk/>
          <pc:sldMk cId="233963419" sldId="1297"/>
        </pc:sldMkLst>
        <pc:spChg chg="mod">
          <ac:chgData name="Krpelíková Kateřina" userId="a4eec329-6f7f-4bde-84d7-493b18bb1857" providerId="ADAL" clId="{BDAECA2A-BA26-4246-AEA9-A4ABF74FC387}" dt="2023-02-13T14:59:05.047" v="45" actId="1076"/>
          <ac:spMkLst>
            <pc:docMk/>
            <pc:sldMk cId="233963419" sldId="1297"/>
            <ac:spMk id="4" creationId="{E98C1062-44C4-403C-8A1E-D9EFD06F2AE0}"/>
          </ac:spMkLst>
        </pc:spChg>
      </pc:sldChg>
      <pc:sldChg chg="modSp del mod">
        <pc:chgData name="Krpelíková Kateřina" userId="a4eec329-6f7f-4bde-84d7-493b18bb1857" providerId="ADAL" clId="{BDAECA2A-BA26-4246-AEA9-A4ABF74FC387}" dt="2023-02-14T14:30:27.029" v="49" actId="47"/>
        <pc:sldMkLst>
          <pc:docMk/>
          <pc:sldMk cId="240028170" sldId="1298"/>
        </pc:sldMkLst>
        <pc:spChg chg="mod">
          <ac:chgData name="Krpelíková Kateřina" userId="a4eec329-6f7f-4bde-84d7-493b18bb1857" providerId="ADAL" clId="{BDAECA2A-BA26-4246-AEA9-A4ABF74FC387}" dt="2023-02-13T14:55:47.989" v="8" actId="1076"/>
          <ac:spMkLst>
            <pc:docMk/>
            <pc:sldMk cId="240028170" sldId="1298"/>
            <ac:spMk id="2" creationId="{A4EAD900-7FFE-B887-2BB6-C44A28142C9C}"/>
          </ac:spMkLst>
        </pc:spChg>
        <pc:picChg chg="mod">
          <ac:chgData name="Krpelíková Kateřina" userId="a4eec329-6f7f-4bde-84d7-493b18bb1857" providerId="ADAL" clId="{BDAECA2A-BA26-4246-AEA9-A4ABF74FC387}" dt="2023-02-13T14:56:14.545" v="12" actId="1076"/>
          <ac:picMkLst>
            <pc:docMk/>
            <pc:sldMk cId="240028170" sldId="1298"/>
            <ac:picMk id="3" creationId="{1631D4A9-E570-4388-5F9E-93AA9D3AC90F}"/>
          </ac:picMkLst>
        </pc:picChg>
        <pc:picChg chg="mod">
          <ac:chgData name="Krpelíková Kateřina" userId="a4eec329-6f7f-4bde-84d7-493b18bb1857" providerId="ADAL" clId="{BDAECA2A-BA26-4246-AEA9-A4ABF74FC387}" dt="2023-02-13T14:56:20.573" v="14" actId="1076"/>
          <ac:picMkLst>
            <pc:docMk/>
            <pc:sldMk cId="240028170" sldId="1298"/>
            <ac:picMk id="9" creationId="{BD519917-1C7B-ED38-74AF-703A362043C7}"/>
          </ac:picMkLst>
        </pc:picChg>
      </pc:sldChg>
      <pc:sldChg chg="del">
        <pc:chgData name="Krpelíková Kateřina" userId="a4eec329-6f7f-4bde-84d7-493b18bb1857" providerId="ADAL" clId="{BDAECA2A-BA26-4246-AEA9-A4ABF74FC387}" dt="2023-02-14T14:30:27.029" v="49" actId="47"/>
        <pc:sldMkLst>
          <pc:docMk/>
          <pc:sldMk cId="4230815007" sldId="1299"/>
        </pc:sldMkLst>
      </pc:sldChg>
      <pc:sldChg chg="modSp del mod">
        <pc:chgData name="Krpelíková Kateřina" userId="a4eec329-6f7f-4bde-84d7-493b18bb1857" providerId="ADAL" clId="{BDAECA2A-BA26-4246-AEA9-A4ABF74FC387}" dt="2023-02-14T14:30:27.029" v="49" actId="47"/>
        <pc:sldMkLst>
          <pc:docMk/>
          <pc:sldMk cId="4058748679" sldId="1300"/>
        </pc:sldMkLst>
        <pc:spChg chg="mod">
          <ac:chgData name="Krpelíková Kateřina" userId="a4eec329-6f7f-4bde-84d7-493b18bb1857" providerId="ADAL" clId="{BDAECA2A-BA26-4246-AEA9-A4ABF74FC387}" dt="2023-02-13T14:57:15.916" v="17" actId="1076"/>
          <ac:spMkLst>
            <pc:docMk/>
            <pc:sldMk cId="4058748679" sldId="1300"/>
            <ac:spMk id="2" creationId="{A4EAD900-7FFE-B887-2BB6-C44A28142C9C}"/>
          </ac:spMkLst>
        </pc:spChg>
        <pc:picChg chg="mod">
          <ac:chgData name="Krpelíková Kateřina" userId="a4eec329-6f7f-4bde-84d7-493b18bb1857" providerId="ADAL" clId="{BDAECA2A-BA26-4246-AEA9-A4ABF74FC387}" dt="2023-02-13T14:57:12.295" v="16" actId="1076"/>
          <ac:picMkLst>
            <pc:docMk/>
            <pc:sldMk cId="4058748679" sldId="1300"/>
            <ac:picMk id="7" creationId="{0C6A669C-E027-1587-E1DD-CE66D77C58B2}"/>
          </ac:picMkLst>
        </pc:picChg>
      </pc:sldChg>
      <pc:sldChg chg="modSp del mod">
        <pc:chgData name="Krpelíková Kateřina" userId="a4eec329-6f7f-4bde-84d7-493b18bb1857" providerId="ADAL" clId="{BDAECA2A-BA26-4246-AEA9-A4ABF74FC387}" dt="2023-02-14T14:30:27.029" v="49" actId="47"/>
        <pc:sldMkLst>
          <pc:docMk/>
          <pc:sldMk cId="109968389" sldId="1301"/>
        </pc:sldMkLst>
        <pc:spChg chg="mod">
          <ac:chgData name="Krpelíková Kateřina" userId="a4eec329-6f7f-4bde-84d7-493b18bb1857" providerId="ADAL" clId="{BDAECA2A-BA26-4246-AEA9-A4ABF74FC387}" dt="2023-02-13T14:56:36.958" v="15" actId="1076"/>
          <ac:spMkLst>
            <pc:docMk/>
            <pc:sldMk cId="109968389" sldId="1301"/>
            <ac:spMk id="2" creationId="{A4EAD900-7FFE-B887-2BB6-C44A28142C9C}"/>
          </ac:spMkLst>
        </pc:spChg>
      </pc:sldChg>
      <pc:sldChg chg="modSp add del mod">
        <pc:chgData name="Krpelíková Kateřina" userId="a4eec329-6f7f-4bde-84d7-493b18bb1857" providerId="ADAL" clId="{BDAECA2A-BA26-4246-AEA9-A4ABF74FC387}" dt="2023-02-14T14:30:27.029" v="49" actId="47"/>
        <pc:sldMkLst>
          <pc:docMk/>
          <pc:sldMk cId="3641880001" sldId="1302"/>
        </pc:sldMkLst>
        <pc:spChg chg="mod">
          <ac:chgData name="Krpelíková Kateřina" userId="a4eec329-6f7f-4bde-84d7-493b18bb1857" providerId="ADAL" clId="{BDAECA2A-BA26-4246-AEA9-A4ABF74FC387}" dt="2023-02-13T14:57:23.718" v="18" actId="1076"/>
          <ac:spMkLst>
            <pc:docMk/>
            <pc:sldMk cId="3641880001" sldId="1302"/>
            <ac:spMk id="4" creationId="{E98C1062-44C4-403C-8A1E-D9EFD06F2AE0}"/>
          </ac:spMkLst>
        </pc:spChg>
        <pc:spChg chg="mod">
          <ac:chgData name="Krpelíková Kateřina" userId="a4eec329-6f7f-4bde-84d7-493b18bb1857" providerId="ADAL" clId="{BDAECA2A-BA26-4246-AEA9-A4ABF74FC387}" dt="2023-02-13T14:58:38.777" v="41" actId="121"/>
          <ac:spMkLst>
            <pc:docMk/>
            <pc:sldMk cId="3641880001" sldId="1302"/>
            <ac:spMk id="6" creationId="{76A7AEC2-DEE1-4C4F-93E2-114A90FEDF56}"/>
          </ac:spMkLst>
        </pc:spChg>
        <pc:picChg chg="mod">
          <ac:chgData name="Krpelíková Kateřina" userId="a4eec329-6f7f-4bde-84d7-493b18bb1857" providerId="ADAL" clId="{BDAECA2A-BA26-4246-AEA9-A4ABF74FC387}" dt="2023-02-13T14:58:11.216" v="28" actId="14100"/>
          <ac:picMkLst>
            <pc:docMk/>
            <pc:sldMk cId="3641880001" sldId="1302"/>
            <ac:picMk id="5" creationId="{B90FABE6-4D74-7DE7-92D1-380FA28FB773}"/>
          </ac:picMkLst>
        </pc:picChg>
      </pc:sldChg>
      <pc:sldChg chg="modSp add del mod">
        <pc:chgData name="Krpelíková Kateřina" userId="a4eec329-6f7f-4bde-84d7-493b18bb1857" providerId="ADAL" clId="{BDAECA2A-BA26-4246-AEA9-A4ABF74FC387}" dt="2023-02-14T14:30:27.029" v="49" actId="47"/>
        <pc:sldMkLst>
          <pc:docMk/>
          <pc:sldMk cId="2837898509" sldId="1303"/>
        </pc:sldMkLst>
        <pc:spChg chg="mod">
          <ac:chgData name="Krpelíková Kateřina" userId="a4eec329-6f7f-4bde-84d7-493b18bb1857" providerId="ADAL" clId="{BDAECA2A-BA26-4246-AEA9-A4ABF74FC387}" dt="2023-02-13T14:58:47.466" v="42" actId="1076"/>
          <ac:spMkLst>
            <pc:docMk/>
            <pc:sldMk cId="2837898509" sldId="1303"/>
            <ac:spMk id="4" creationId="{E98C1062-44C4-403C-8A1E-D9EFD06F2AE0}"/>
          </ac:spMkLst>
        </pc:spChg>
        <pc:picChg chg="mod">
          <ac:chgData name="Krpelíková Kateřina" userId="a4eec329-6f7f-4bde-84d7-493b18bb1857" providerId="ADAL" clId="{BDAECA2A-BA26-4246-AEA9-A4ABF74FC387}" dt="2023-02-13T14:58:59.780" v="44" actId="1076"/>
          <ac:picMkLst>
            <pc:docMk/>
            <pc:sldMk cId="2837898509" sldId="1303"/>
            <ac:picMk id="1026" creationId="{938F6AE8-A6EC-9ED5-EE0C-D505EB5D03CE}"/>
          </ac:picMkLst>
        </pc:picChg>
      </pc:sldChg>
      <pc:sldChg chg="add del">
        <pc:chgData name="Krpelíková Kateřina" userId="a4eec329-6f7f-4bde-84d7-493b18bb1857" providerId="ADAL" clId="{BDAECA2A-BA26-4246-AEA9-A4ABF74FC387}" dt="2023-02-14T15:08:16.499" v="556" actId="47"/>
        <pc:sldMkLst>
          <pc:docMk/>
          <pc:sldMk cId="368038183" sldId="1304"/>
        </pc:sldMkLst>
      </pc:sldChg>
      <pc:sldChg chg="modSp add mod">
        <pc:chgData name="Krpelíková Kateřina" userId="a4eec329-6f7f-4bde-84d7-493b18bb1857" providerId="ADAL" clId="{BDAECA2A-BA26-4246-AEA9-A4ABF74FC387}" dt="2023-02-14T15:20:11.356" v="710" actId="1076"/>
        <pc:sldMkLst>
          <pc:docMk/>
          <pc:sldMk cId="1815382645" sldId="1305"/>
        </pc:sldMkLst>
        <pc:spChg chg="mod">
          <ac:chgData name="Krpelíková Kateřina" userId="a4eec329-6f7f-4bde-84d7-493b18bb1857" providerId="ADAL" clId="{BDAECA2A-BA26-4246-AEA9-A4ABF74FC387}" dt="2023-02-14T15:19:01.575" v="692" actId="20577"/>
          <ac:spMkLst>
            <pc:docMk/>
            <pc:sldMk cId="1815382645" sldId="1305"/>
            <ac:spMk id="4" creationId="{E98C1062-44C4-403C-8A1E-D9EFD06F2AE0}"/>
          </ac:spMkLst>
        </pc:spChg>
        <pc:spChg chg="mod">
          <ac:chgData name="Krpelíková Kateřina" userId="a4eec329-6f7f-4bde-84d7-493b18bb1857" providerId="ADAL" clId="{BDAECA2A-BA26-4246-AEA9-A4ABF74FC387}" dt="2023-02-14T15:19:58.119" v="709" actId="14100"/>
          <ac:spMkLst>
            <pc:docMk/>
            <pc:sldMk cId="1815382645" sldId="1305"/>
            <ac:spMk id="6" creationId="{76A7AEC2-DEE1-4C4F-93E2-114A90FEDF56}"/>
          </ac:spMkLst>
        </pc:spChg>
        <pc:picChg chg="mod">
          <ac:chgData name="Krpelíková Kateřina" userId="a4eec329-6f7f-4bde-84d7-493b18bb1857" providerId="ADAL" clId="{BDAECA2A-BA26-4246-AEA9-A4ABF74FC387}" dt="2023-02-14T15:20:11.356" v="710" actId="1076"/>
          <ac:picMkLst>
            <pc:docMk/>
            <pc:sldMk cId="1815382645" sldId="1305"/>
            <ac:picMk id="1026" creationId="{938F6AE8-A6EC-9ED5-EE0C-D505EB5D03CE}"/>
          </ac:picMkLst>
        </pc:picChg>
      </pc:sldChg>
      <pc:sldChg chg="modSp add mod ord">
        <pc:chgData name="Krpelíková Kateřina" userId="a4eec329-6f7f-4bde-84d7-493b18bb1857" providerId="ADAL" clId="{BDAECA2A-BA26-4246-AEA9-A4ABF74FC387}" dt="2023-02-14T15:12:11.485" v="576" actId="27636"/>
        <pc:sldMkLst>
          <pc:docMk/>
          <pc:sldMk cId="629566207" sldId="1306"/>
        </pc:sldMkLst>
        <pc:spChg chg="mod">
          <ac:chgData name="Krpelíková Kateřina" userId="a4eec329-6f7f-4bde-84d7-493b18bb1857" providerId="ADAL" clId="{BDAECA2A-BA26-4246-AEA9-A4ABF74FC387}" dt="2023-02-14T15:12:11.485" v="576" actId="27636"/>
          <ac:spMkLst>
            <pc:docMk/>
            <pc:sldMk cId="629566207" sldId="1306"/>
            <ac:spMk id="4" creationId="{E98C1062-44C4-403C-8A1E-D9EFD06F2AE0}"/>
          </ac:spMkLst>
        </pc:spChg>
        <pc:spChg chg="mod">
          <ac:chgData name="Krpelíková Kateřina" userId="a4eec329-6f7f-4bde-84d7-493b18bb1857" providerId="ADAL" clId="{BDAECA2A-BA26-4246-AEA9-A4ABF74FC387}" dt="2023-02-14T15:11:31.930" v="567" actId="1076"/>
          <ac:spMkLst>
            <pc:docMk/>
            <pc:sldMk cId="629566207" sldId="1306"/>
            <ac:spMk id="6" creationId="{76A7AEC2-DEE1-4C4F-93E2-114A90FEDF56}"/>
          </ac:spMkLst>
        </pc:spChg>
        <pc:picChg chg="mod">
          <ac:chgData name="Krpelíková Kateřina" userId="a4eec329-6f7f-4bde-84d7-493b18bb1857" providerId="ADAL" clId="{BDAECA2A-BA26-4246-AEA9-A4ABF74FC387}" dt="2023-02-14T15:11:09.801" v="562" actId="1076"/>
          <ac:picMkLst>
            <pc:docMk/>
            <pc:sldMk cId="629566207" sldId="1306"/>
            <ac:picMk id="2" creationId="{A9299355-2C0F-C306-6428-0B353B4F6A05}"/>
          </ac:picMkLst>
        </pc:picChg>
      </pc:sldChg>
      <pc:sldChg chg="modSp add mod">
        <pc:chgData name="Krpelíková Kateřina" userId="a4eec329-6f7f-4bde-84d7-493b18bb1857" providerId="ADAL" clId="{BDAECA2A-BA26-4246-AEA9-A4ABF74FC387}" dt="2023-02-14T15:20:41.101" v="719" actId="27636"/>
        <pc:sldMkLst>
          <pc:docMk/>
          <pc:sldMk cId="3709202841" sldId="1307"/>
        </pc:sldMkLst>
        <pc:spChg chg="mod">
          <ac:chgData name="Krpelíková Kateřina" userId="a4eec329-6f7f-4bde-84d7-493b18bb1857" providerId="ADAL" clId="{BDAECA2A-BA26-4246-AEA9-A4ABF74FC387}" dt="2023-02-14T15:20:41.101" v="719" actId="27636"/>
          <ac:spMkLst>
            <pc:docMk/>
            <pc:sldMk cId="3709202841" sldId="1307"/>
            <ac:spMk id="5" creationId="{B62CCD50-5BCE-9E79-DDBB-65F5F324DCF0}"/>
          </ac:spMkLst>
        </pc:spChg>
      </pc:sldChg>
      <pc:sldChg chg="add">
        <pc:chgData name="Krpelíková Kateřina" userId="a4eec329-6f7f-4bde-84d7-493b18bb1857" providerId="ADAL" clId="{BDAECA2A-BA26-4246-AEA9-A4ABF74FC387}" dt="2023-02-14T14:28:44.002" v="47"/>
        <pc:sldMkLst>
          <pc:docMk/>
          <pc:sldMk cId="3403666720" sldId="1308"/>
        </pc:sldMkLst>
      </pc:sldChg>
      <pc:sldChg chg="add">
        <pc:chgData name="Krpelíková Kateřina" userId="a4eec329-6f7f-4bde-84d7-493b18bb1857" providerId="ADAL" clId="{BDAECA2A-BA26-4246-AEA9-A4ABF74FC387}" dt="2023-02-14T14:28:44.002" v="47"/>
        <pc:sldMkLst>
          <pc:docMk/>
          <pc:sldMk cId="858078149" sldId="1309"/>
        </pc:sldMkLst>
      </pc:sldChg>
      <pc:sldChg chg="add del">
        <pc:chgData name="Krpelíková Kateřina" userId="a4eec329-6f7f-4bde-84d7-493b18bb1857" providerId="ADAL" clId="{BDAECA2A-BA26-4246-AEA9-A4ABF74FC387}" dt="2023-02-14T15:42:42.847" v="1137" actId="47"/>
        <pc:sldMkLst>
          <pc:docMk/>
          <pc:sldMk cId="4034379128" sldId="1310"/>
        </pc:sldMkLst>
      </pc:sldChg>
      <pc:sldChg chg="modSp add mod">
        <pc:chgData name="Krpelíková Kateřina" userId="a4eec329-6f7f-4bde-84d7-493b18bb1857" providerId="ADAL" clId="{BDAECA2A-BA26-4246-AEA9-A4ABF74FC387}" dt="2023-02-14T15:40:59.341" v="1128" actId="20577"/>
        <pc:sldMkLst>
          <pc:docMk/>
          <pc:sldMk cId="2307847006" sldId="1311"/>
        </pc:sldMkLst>
        <pc:spChg chg="mod">
          <ac:chgData name="Krpelíková Kateřina" userId="a4eec329-6f7f-4bde-84d7-493b18bb1857" providerId="ADAL" clId="{BDAECA2A-BA26-4246-AEA9-A4ABF74FC387}" dt="2023-02-14T15:40:59.341" v="1128" actId="20577"/>
          <ac:spMkLst>
            <pc:docMk/>
            <pc:sldMk cId="2307847006" sldId="1311"/>
            <ac:spMk id="2" creationId="{A4EAD900-7FFE-B887-2BB6-C44A28142C9C}"/>
          </ac:spMkLst>
        </pc:spChg>
        <pc:spChg chg="mod">
          <ac:chgData name="Krpelíková Kateřina" userId="a4eec329-6f7f-4bde-84d7-493b18bb1857" providerId="ADAL" clId="{BDAECA2A-BA26-4246-AEA9-A4ABF74FC387}" dt="2023-02-14T15:39:04.601" v="1089" actId="113"/>
          <ac:spMkLst>
            <pc:docMk/>
            <pc:sldMk cId="2307847006" sldId="1311"/>
            <ac:spMk id="10" creationId="{2F4A5F7F-0642-088B-D2BC-833F60244E1D}"/>
          </ac:spMkLst>
        </pc:spChg>
      </pc:sldChg>
      <pc:sldChg chg="addSp delSp modSp add mod">
        <pc:chgData name="Krpelíková Kateřina" userId="a4eec329-6f7f-4bde-84d7-493b18bb1857" providerId="ADAL" clId="{BDAECA2A-BA26-4246-AEA9-A4ABF74FC387}" dt="2023-02-14T15:41:03.454" v="1129" actId="20577"/>
        <pc:sldMkLst>
          <pc:docMk/>
          <pc:sldMk cId="1512013581" sldId="1312"/>
        </pc:sldMkLst>
        <pc:spChg chg="del">
          <ac:chgData name="Krpelíková Kateřina" userId="a4eec329-6f7f-4bde-84d7-493b18bb1857" providerId="ADAL" clId="{BDAECA2A-BA26-4246-AEA9-A4ABF74FC387}" dt="2023-02-14T15:39:30.355" v="1090" actId="478"/>
          <ac:spMkLst>
            <pc:docMk/>
            <pc:sldMk cId="1512013581" sldId="1312"/>
            <ac:spMk id="2" creationId="{A4EAD900-7FFE-B887-2BB6-C44A28142C9C}"/>
          </ac:spMkLst>
        </pc:spChg>
        <pc:spChg chg="add del mod">
          <ac:chgData name="Krpelíková Kateřina" userId="a4eec329-6f7f-4bde-84d7-493b18bb1857" providerId="ADAL" clId="{BDAECA2A-BA26-4246-AEA9-A4ABF74FC387}" dt="2023-02-14T15:39:41.774" v="1094" actId="478"/>
          <ac:spMkLst>
            <pc:docMk/>
            <pc:sldMk cId="1512013581" sldId="1312"/>
            <ac:spMk id="9" creationId="{2926A678-C82A-3C9D-B11E-03DB8F921F76}"/>
          </ac:spMkLst>
        </pc:spChg>
        <pc:spChg chg="add mod">
          <ac:chgData name="Krpelíková Kateřina" userId="a4eec329-6f7f-4bde-84d7-493b18bb1857" providerId="ADAL" clId="{BDAECA2A-BA26-4246-AEA9-A4ABF74FC387}" dt="2023-02-14T15:41:03.454" v="1129" actId="20577"/>
          <ac:spMkLst>
            <pc:docMk/>
            <pc:sldMk cId="1512013581" sldId="1312"/>
            <ac:spMk id="11" creationId="{4110E3CE-0F79-80A1-8F40-FA1B9426AE30}"/>
          </ac:spMkLst>
        </pc:spChg>
        <pc:picChg chg="add del">
          <ac:chgData name="Krpelíková Kateřina" userId="a4eec329-6f7f-4bde-84d7-493b18bb1857" providerId="ADAL" clId="{BDAECA2A-BA26-4246-AEA9-A4ABF74FC387}" dt="2023-02-14T15:39:35.711" v="1093" actId="478"/>
          <ac:picMkLst>
            <pc:docMk/>
            <pc:sldMk cId="1512013581" sldId="1312"/>
            <ac:picMk id="4" creationId="{63314495-F5EA-4DF2-3CD2-2314AB80075B}"/>
          </ac:picMkLst>
        </pc:picChg>
      </pc:sldChg>
      <pc:sldChg chg="addSp delSp modSp add mod">
        <pc:chgData name="Krpelíková Kateřina" userId="a4eec329-6f7f-4bde-84d7-493b18bb1857" providerId="ADAL" clId="{BDAECA2A-BA26-4246-AEA9-A4ABF74FC387}" dt="2023-02-14T15:41:08.256" v="1130" actId="20577"/>
        <pc:sldMkLst>
          <pc:docMk/>
          <pc:sldMk cId="3478223034" sldId="1313"/>
        </pc:sldMkLst>
        <pc:spChg chg="del">
          <ac:chgData name="Krpelíková Kateřina" userId="a4eec329-6f7f-4bde-84d7-493b18bb1857" providerId="ADAL" clId="{BDAECA2A-BA26-4246-AEA9-A4ABF74FC387}" dt="2023-02-14T15:40:03.747" v="1096" actId="478"/>
          <ac:spMkLst>
            <pc:docMk/>
            <pc:sldMk cId="3478223034" sldId="1313"/>
            <ac:spMk id="2" creationId="{A4EAD900-7FFE-B887-2BB6-C44A28142C9C}"/>
          </ac:spMkLst>
        </pc:spChg>
        <pc:spChg chg="add del mod">
          <ac:chgData name="Krpelíková Kateřina" userId="a4eec329-6f7f-4bde-84d7-493b18bb1857" providerId="ADAL" clId="{BDAECA2A-BA26-4246-AEA9-A4ABF74FC387}" dt="2023-02-14T15:40:08.191" v="1098" actId="478"/>
          <ac:spMkLst>
            <pc:docMk/>
            <pc:sldMk cId="3478223034" sldId="1313"/>
            <ac:spMk id="6" creationId="{93EFB199-07EF-5902-3F74-07A3F6478CCC}"/>
          </ac:spMkLst>
        </pc:spChg>
        <pc:spChg chg="add mod">
          <ac:chgData name="Krpelíková Kateřina" userId="a4eec329-6f7f-4bde-84d7-493b18bb1857" providerId="ADAL" clId="{BDAECA2A-BA26-4246-AEA9-A4ABF74FC387}" dt="2023-02-14T15:41:08.256" v="1130" actId="20577"/>
          <ac:spMkLst>
            <pc:docMk/>
            <pc:sldMk cId="3478223034" sldId="1313"/>
            <ac:spMk id="7" creationId="{96D82F65-B8A0-931E-62E6-726D20225F61}"/>
          </ac:spMkLst>
        </pc:spChg>
        <pc:spChg chg="mod">
          <ac:chgData name="Krpelíková Kateřina" userId="a4eec329-6f7f-4bde-84d7-493b18bb1857" providerId="ADAL" clId="{BDAECA2A-BA26-4246-AEA9-A4ABF74FC387}" dt="2023-02-14T15:40:28.247" v="1101" actId="948"/>
          <ac:spMkLst>
            <pc:docMk/>
            <pc:sldMk cId="3478223034" sldId="1313"/>
            <ac:spMk id="10" creationId="{2F4A5F7F-0642-088B-D2BC-833F60244E1D}"/>
          </ac:spMkLst>
        </pc:spChg>
      </pc:sldChg>
      <pc:sldChg chg="modSp add mod">
        <pc:chgData name="Krpelíková Kateřina" userId="a4eec329-6f7f-4bde-84d7-493b18bb1857" providerId="ADAL" clId="{BDAECA2A-BA26-4246-AEA9-A4ABF74FC387}" dt="2023-02-14T15:42:23.266" v="1136" actId="948"/>
        <pc:sldMkLst>
          <pc:docMk/>
          <pc:sldMk cId="2763721775" sldId="1314"/>
        </pc:sldMkLst>
        <pc:spChg chg="mod">
          <ac:chgData name="Krpelíková Kateřina" userId="a4eec329-6f7f-4bde-84d7-493b18bb1857" providerId="ADAL" clId="{BDAECA2A-BA26-4246-AEA9-A4ABF74FC387}" dt="2023-02-14T15:40:54.300" v="1127" actId="20577"/>
          <ac:spMkLst>
            <pc:docMk/>
            <pc:sldMk cId="2763721775" sldId="1314"/>
            <ac:spMk id="2" creationId="{A4EAD900-7FFE-B887-2BB6-C44A28142C9C}"/>
          </ac:spMkLst>
        </pc:spChg>
        <pc:spChg chg="mod">
          <ac:chgData name="Krpelíková Kateřina" userId="a4eec329-6f7f-4bde-84d7-493b18bb1857" providerId="ADAL" clId="{BDAECA2A-BA26-4246-AEA9-A4ABF74FC387}" dt="2023-02-14T15:42:23.266" v="1136" actId="948"/>
          <ac:spMkLst>
            <pc:docMk/>
            <pc:sldMk cId="2763721775" sldId="1314"/>
            <ac:spMk id="10" creationId="{2F4A5F7F-0642-088B-D2BC-833F60244E1D}"/>
          </ac:spMkLst>
        </pc:spChg>
        <pc:picChg chg="mod">
          <ac:chgData name="Krpelíková Kateřina" userId="a4eec329-6f7f-4bde-84d7-493b18bb1857" providerId="ADAL" clId="{BDAECA2A-BA26-4246-AEA9-A4ABF74FC387}" dt="2023-02-14T15:41:49.447" v="1135" actId="1076"/>
          <ac:picMkLst>
            <pc:docMk/>
            <pc:sldMk cId="2763721775" sldId="1314"/>
            <ac:picMk id="6" creationId="{89592F42-AEA2-B5C4-F8CD-D7FAA3719D03}"/>
          </ac:picMkLst>
        </pc:picChg>
      </pc:sldChg>
      <pc:sldChg chg="modSp add mod">
        <pc:chgData name="Krpelíková Kateřina" userId="a4eec329-6f7f-4bde-84d7-493b18bb1857" providerId="ADAL" clId="{BDAECA2A-BA26-4246-AEA9-A4ABF74FC387}" dt="2023-02-14T15:42:54.489" v="1161" actId="20577"/>
        <pc:sldMkLst>
          <pc:docMk/>
          <pc:sldMk cId="757062380" sldId="1315"/>
        </pc:sldMkLst>
        <pc:spChg chg="mod">
          <ac:chgData name="Krpelíková Kateřina" userId="a4eec329-6f7f-4bde-84d7-493b18bb1857" providerId="ADAL" clId="{BDAECA2A-BA26-4246-AEA9-A4ABF74FC387}" dt="2023-02-14T15:42:54.489" v="1161" actId="20577"/>
          <ac:spMkLst>
            <pc:docMk/>
            <pc:sldMk cId="757062380" sldId="1315"/>
            <ac:spMk id="2" creationId="{A4EAD900-7FFE-B887-2BB6-C44A28142C9C}"/>
          </ac:spMkLst>
        </pc:spChg>
      </pc:sldChg>
      <pc:sldChg chg="modSp add mod">
        <pc:chgData name="Krpelíková Kateřina" userId="a4eec329-6f7f-4bde-84d7-493b18bb1857" providerId="ADAL" clId="{BDAECA2A-BA26-4246-AEA9-A4ABF74FC387}" dt="2023-02-14T15:43:04.376" v="1185" actId="20577"/>
        <pc:sldMkLst>
          <pc:docMk/>
          <pc:sldMk cId="772792683" sldId="1316"/>
        </pc:sldMkLst>
        <pc:spChg chg="mod">
          <ac:chgData name="Krpelíková Kateřina" userId="a4eec329-6f7f-4bde-84d7-493b18bb1857" providerId="ADAL" clId="{BDAECA2A-BA26-4246-AEA9-A4ABF74FC387}" dt="2023-02-14T15:43:04.376" v="1185" actId="20577"/>
          <ac:spMkLst>
            <pc:docMk/>
            <pc:sldMk cId="772792683" sldId="1316"/>
            <ac:spMk id="2" creationId="{A4EAD900-7FFE-B887-2BB6-C44A28142C9C}"/>
          </ac:spMkLst>
        </pc:spChg>
      </pc:sldChg>
      <pc:sldChg chg="addSp delSp modSp add mod">
        <pc:chgData name="Krpelíková Kateřina" userId="a4eec329-6f7f-4bde-84d7-493b18bb1857" providerId="ADAL" clId="{BDAECA2A-BA26-4246-AEA9-A4ABF74FC387}" dt="2023-02-14T14:49:29.106" v="262" actId="1076"/>
        <pc:sldMkLst>
          <pc:docMk/>
          <pc:sldMk cId="1886438412" sldId="1317"/>
        </pc:sldMkLst>
        <pc:spChg chg="add del mod">
          <ac:chgData name="Krpelíková Kateřina" userId="a4eec329-6f7f-4bde-84d7-493b18bb1857" providerId="ADAL" clId="{BDAECA2A-BA26-4246-AEA9-A4ABF74FC387}" dt="2023-02-14T14:37:49.724" v="107"/>
          <ac:spMkLst>
            <pc:docMk/>
            <pc:sldMk cId="1886438412" sldId="1317"/>
            <ac:spMk id="2" creationId="{CEAB4AFB-7341-69E9-211B-9D3DB10B9259}"/>
          </ac:spMkLst>
        </pc:spChg>
        <pc:spChg chg="add del mod">
          <ac:chgData name="Krpelíková Kateřina" userId="a4eec329-6f7f-4bde-84d7-493b18bb1857" providerId="ADAL" clId="{BDAECA2A-BA26-4246-AEA9-A4ABF74FC387}" dt="2023-02-14T14:38:10.806" v="110" actId="478"/>
          <ac:spMkLst>
            <pc:docMk/>
            <pc:sldMk cId="1886438412" sldId="1317"/>
            <ac:spMk id="3" creationId="{06EC92AA-CD07-4B2A-D8FA-E2599A85818D}"/>
          </ac:spMkLst>
        </pc:spChg>
        <pc:spChg chg="mod">
          <ac:chgData name="Krpelíková Kateřina" userId="a4eec329-6f7f-4bde-84d7-493b18bb1857" providerId="ADAL" clId="{BDAECA2A-BA26-4246-AEA9-A4ABF74FC387}" dt="2023-02-14T14:49:29.106" v="262" actId="1076"/>
          <ac:spMkLst>
            <pc:docMk/>
            <pc:sldMk cId="1886438412" sldId="1317"/>
            <ac:spMk id="4" creationId="{E98C1062-44C4-403C-8A1E-D9EFD06F2AE0}"/>
          </ac:spMkLst>
        </pc:spChg>
        <pc:spChg chg="del mod">
          <ac:chgData name="Krpelíková Kateřina" userId="a4eec329-6f7f-4bde-84d7-493b18bb1857" providerId="ADAL" clId="{BDAECA2A-BA26-4246-AEA9-A4ABF74FC387}" dt="2023-02-14T14:34:26.043" v="102"/>
          <ac:spMkLst>
            <pc:docMk/>
            <pc:sldMk cId="1886438412" sldId="1317"/>
            <ac:spMk id="6" creationId="{76A7AEC2-DEE1-4C4F-93E2-114A90FEDF56}"/>
          </ac:spMkLst>
        </pc:spChg>
        <pc:spChg chg="add mod">
          <ac:chgData name="Krpelíková Kateřina" userId="a4eec329-6f7f-4bde-84d7-493b18bb1857" providerId="ADAL" clId="{BDAECA2A-BA26-4246-AEA9-A4ABF74FC387}" dt="2023-02-14T14:49:23.373" v="260" actId="1076"/>
          <ac:spMkLst>
            <pc:docMk/>
            <pc:sldMk cId="1886438412" sldId="1317"/>
            <ac:spMk id="9" creationId="{67FEA4AB-3772-B6B2-423C-1BFCA4A6B5A7}"/>
          </ac:spMkLst>
        </pc:spChg>
        <pc:spChg chg="add mod">
          <ac:chgData name="Krpelíková Kateřina" userId="a4eec329-6f7f-4bde-84d7-493b18bb1857" providerId="ADAL" clId="{BDAECA2A-BA26-4246-AEA9-A4ABF74FC387}" dt="2023-02-14T14:49:16.321" v="259" actId="1076"/>
          <ac:spMkLst>
            <pc:docMk/>
            <pc:sldMk cId="1886438412" sldId="1317"/>
            <ac:spMk id="14" creationId="{86A73423-D926-54AA-7E90-0A03CDBC7F07}"/>
          </ac:spMkLst>
        </pc:spChg>
        <pc:picChg chg="del">
          <ac:chgData name="Krpelíková Kateřina" userId="a4eec329-6f7f-4bde-84d7-493b18bb1857" providerId="ADAL" clId="{BDAECA2A-BA26-4246-AEA9-A4ABF74FC387}" dt="2023-02-14T14:34:26.043" v="100" actId="478"/>
          <ac:picMkLst>
            <pc:docMk/>
            <pc:sldMk cId="1886438412" sldId="1317"/>
            <ac:picMk id="5" creationId="{B90FABE6-4D74-7DE7-92D1-380FA28FB773}"/>
          </ac:picMkLst>
        </pc:picChg>
        <pc:picChg chg="mod">
          <ac:chgData name="Krpelíková Kateřina" userId="a4eec329-6f7f-4bde-84d7-493b18bb1857" providerId="ADAL" clId="{BDAECA2A-BA26-4246-AEA9-A4ABF74FC387}" dt="2023-02-14T14:44:18.925" v="233" actId="1076"/>
          <ac:picMkLst>
            <pc:docMk/>
            <pc:sldMk cId="1886438412" sldId="1317"/>
            <ac:picMk id="7" creationId="{102C24AD-A6BE-49FC-916D-D73C653322D1}"/>
          </ac:picMkLst>
        </pc:picChg>
        <pc:picChg chg="add mod">
          <ac:chgData name="Krpelíková Kateřina" userId="a4eec329-6f7f-4bde-84d7-493b18bb1857" providerId="ADAL" clId="{BDAECA2A-BA26-4246-AEA9-A4ABF74FC387}" dt="2023-02-14T14:49:25.518" v="261" actId="1076"/>
          <ac:picMkLst>
            <pc:docMk/>
            <pc:sldMk cId="1886438412" sldId="1317"/>
            <ac:picMk id="11" creationId="{12DE1095-B406-B59E-210D-AA023A14153C}"/>
          </ac:picMkLst>
        </pc:picChg>
        <pc:picChg chg="add del mod">
          <ac:chgData name="Krpelíková Kateřina" userId="a4eec329-6f7f-4bde-84d7-493b18bb1857" providerId="ADAL" clId="{BDAECA2A-BA26-4246-AEA9-A4ABF74FC387}" dt="2023-02-14T14:47:47.826" v="248" actId="478"/>
          <ac:picMkLst>
            <pc:docMk/>
            <pc:sldMk cId="1886438412" sldId="1317"/>
            <ac:picMk id="13" creationId="{63CBBD75-E660-7902-00C8-784273F91C89}"/>
          </ac:picMkLst>
        </pc:picChg>
      </pc:sldChg>
      <pc:sldChg chg="addSp modSp add mod">
        <pc:chgData name="Krpelíková Kateřina" userId="a4eec329-6f7f-4bde-84d7-493b18bb1857" providerId="ADAL" clId="{BDAECA2A-BA26-4246-AEA9-A4ABF74FC387}" dt="2023-02-14T15:24:36.877" v="767" actId="20577"/>
        <pc:sldMkLst>
          <pc:docMk/>
          <pc:sldMk cId="3771016971" sldId="1318"/>
        </pc:sldMkLst>
        <pc:spChg chg="add mod">
          <ac:chgData name="Krpelíková Kateřina" userId="a4eec329-6f7f-4bde-84d7-493b18bb1857" providerId="ADAL" clId="{BDAECA2A-BA26-4246-AEA9-A4ABF74FC387}" dt="2023-02-14T15:24:36.877" v="767" actId="20577"/>
          <ac:spMkLst>
            <pc:docMk/>
            <pc:sldMk cId="3771016971" sldId="1318"/>
            <ac:spMk id="2" creationId="{39F4E9AF-556A-2F44-C9E7-3DD1506E83DD}"/>
          </ac:spMkLst>
        </pc:spChg>
        <pc:spChg chg="mod">
          <ac:chgData name="Krpelíková Kateřina" userId="a4eec329-6f7f-4bde-84d7-493b18bb1857" providerId="ADAL" clId="{BDAECA2A-BA26-4246-AEA9-A4ABF74FC387}" dt="2023-02-14T14:56:33.538" v="298" actId="1076"/>
          <ac:spMkLst>
            <pc:docMk/>
            <pc:sldMk cId="3771016971" sldId="1318"/>
            <ac:spMk id="9" creationId="{67FEA4AB-3772-B6B2-423C-1BFCA4A6B5A7}"/>
          </ac:spMkLst>
        </pc:spChg>
      </pc:sldChg>
      <pc:sldChg chg="addSp delSp modSp add mod">
        <pc:chgData name="Krpelíková Kateřina" userId="a4eec329-6f7f-4bde-84d7-493b18bb1857" providerId="ADAL" clId="{BDAECA2A-BA26-4246-AEA9-A4ABF74FC387}" dt="2023-02-14T15:14:48.093" v="663" actId="20577"/>
        <pc:sldMkLst>
          <pc:docMk/>
          <pc:sldMk cId="173589559" sldId="1319"/>
        </pc:sldMkLst>
        <pc:spChg chg="del">
          <ac:chgData name="Krpelíková Kateřina" userId="a4eec329-6f7f-4bde-84d7-493b18bb1857" providerId="ADAL" clId="{BDAECA2A-BA26-4246-AEA9-A4ABF74FC387}" dt="2023-02-14T15:03:05.234" v="466" actId="478"/>
          <ac:spMkLst>
            <pc:docMk/>
            <pc:sldMk cId="173589559" sldId="1319"/>
            <ac:spMk id="2" creationId="{39F4E9AF-556A-2F44-C9E7-3DD1506E83DD}"/>
          </ac:spMkLst>
        </pc:spChg>
        <pc:spChg chg="add del mod">
          <ac:chgData name="Krpelíková Kateřina" userId="a4eec329-6f7f-4bde-84d7-493b18bb1857" providerId="ADAL" clId="{BDAECA2A-BA26-4246-AEA9-A4ABF74FC387}" dt="2023-02-14T15:03:52.069" v="477" actId="478"/>
          <ac:spMkLst>
            <pc:docMk/>
            <pc:sldMk cId="173589559" sldId="1319"/>
            <ac:spMk id="3" creationId="{1A7106A4-BF3E-FD5D-7DC3-2A15B9D4D018}"/>
          </ac:spMkLst>
        </pc:spChg>
        <pc:spChg chg="mod">
          <ac:chgData name="Krpelíková Kateřina" userId="a4eec329-6f7f-4bde-84d7-493b18bb1857" providerId="ADAL" clId="{BDAECA2A-BA26-4246-AEA9-A4ABF74FC387}" dt="2023-02-14T15:12:33.228" v="601" actId="20577"/>
          <ac:spMkLst>
            <pc:docMk/>
            <pc:sldMk cId="173589559" sldId="1319"/>
            <ac:spMk id="4" creationId="{E98C1062-44C4-403C-8A1E-D9EFD06F2AE0}"/>
          </ac:spMkLst>
        </pc:spChg>
        <pc:spChg chg="add mod">
          <ac:chgData name="Krpelíková Kateřina" userId="a4eec329-6f7f-4bde-84d7-493b18bb1857" providerId="ADAL" clId="{BDAECA2A-BA26-4246-AEA9-A4ABF74FC387}" dt="2023-02-14T15:14:48.093" v="663" actId="20577"/>
          <ac:spMkLst>
            <pc:docMk/>
            <pc:sldMk cId="173589559" sldId="1319"/>
            <ac:spMk id="6" creationId="{975E39B4-3A9A-54ED-B4E5-4D1A65CE576D}"/>
          </ac:spMkLst>
        </pc:spChg>
        <pc:spChg chg="del mod">
          <ac:chgData name="Krpelíková Kateřina" userId="a4eec329-6f7f-4bde-84d7-493b18bb1857" providerId="ADAL" clId="{BDAECA2A-BA26-4246-AEA9-A4ABF74FC387}" dt="2023-02-14T15:12:43.774" v="604" actId="478"/>
          <ac:spMkLst>
            <pc:docMk/>
            <pc:sldMk cId="173589559" sldId="1319"/>
            <ac:spMk id="9" creationId="{67FEA4AB-3772-B6B2-423C-1BFCA4A6B5A7}"/>
          </ac:spMkLst>
        </pc:spChg>
        <pc:spChg chg="add del mod">
          <ac:chgData name="Krpelíková Kateřina" userId="a4eec329-6f7f-4bde-84d7-493b18bb1857" providerId="ADAL" clId="{BDAECA2A-BA26-4246-AEA9-A4ABF74FC387}" dt="2023-02-14T15:03:58.040" v="478" actId="478"/>
          <ac:spMkLst>
            <pc:docMk/>
            <pc:sldMk cId="173589559" sldId="1319"/>
            <ac:spMk id="11" creationId="{04C0EAAA-CC52-5E11-73B2-81BF73AA4706}"/>
          </ac:spMkLst>
        </pc:spChg>
        <pc:graphicFrameChg chg="add mod">
          <ac:chgData name="Krpelíková Kateřina" userId="a4eec329-6f7f-4bde-84d7-493b18bb1857" providerId="ADAL" clId="{BDAECA2A-BA26-4246-AEA9-A4ABF74FC387}" dt="2023-02-14T15:04:30.364" v="513" actId="1076"/>
          <ac:graphicFrameMkLst>
            <pc:docMk/>
            <pc:sldMk cId="173589559" sldId="1319"/>
            <ac:graphicFrameMk id="5" creationId="{03D3FFEB-1AA6-E0B6-6218-20864B693B2E}"/>
          </ac:graphicFrameMkLst>
        </pc:graphicFrameChg>
      </pc:sldChg>
      <pc:sldChg chg="modSp add mod">
        <pc:chgData name="Krpelíková Kateřina" userId="a4eec329-6f7f-4bde-84d7-493b18bb1857" providerId="ADAL" clId="{BDAECA2A-BA26-4246-AEA9-A4ABF74FC387}" dt="2023-02-14T15:09:22.620" v="558" actId="113"/>
        <pc:sldMkLst>
          <pc:docMk/>
          <pc:sldMk cId="166157641" sldId="1320"/>
        </pc:sldMkLst>
        <pc:spChg chg="mod">
          <ac:chgData name="Krpelíková Kateřina" userId="a4eec329-6f7f-4bde-84d7-493b18bb1857" providerId="ADAL" clId="{BDAECA2A-BA26-4246-AEA9-A4ABF74FC387}" dt="2023-02-14T15:09:22.620" v="558" actId="113"/>
          <ac:spMkLst>
            <pc:docMk/>
            <pc:sldMk cId="166157641" sldId="1320"/>
            <ac:spMk id="6" creationId="{76A7AEC2-DEE1-4C4F-93E2-114A90FEDF56}"/>
          </ac:spMkLst>
        </pc:spChg>
      </pc:sldChg>
      <pc:sldChg chg="addSp modSp add mod">
        <pc:chgData name="Krpelíková Kateřina" userId="a4eec329-6f7f-4bde-84d7-493b18bb1857" providerId="ADAL" clId="{BDAECA2A-BA26-4246-AEA9-A4ABF74FC387}" dt="2023-02-14T15:38:34.375" v="1061" actId="113"/>
        <pc:sldMkLst>
          <pc:docMk/>
          <pc:sldMk cId="3899904380" sldId="1321"/>
        </pc:sldMkLst>
        <pc:spChg chg="mod">
          <ac:chgData name="Krpelíková Kateřina" userId="a4eec329-6f7f-4bde-84d7-493b18bb1857" providerId="ADAL" clId="{BDAECA2A-BA26-4246-AEA9-A4ABF74FC387}" dt="2023-02-14T15:38:21.371" v="1059" actId="113"/>
          <ac:spMkLst>
            <pc:docMk/>
            <pc:sldMk cId="3899904380" sldId="1321"/>
            <ac:spMk id="2" creationId="{39F4E9AF-556A-2F44-C9E7-3DD1506E83DD}"/>
          </ac:spMkLst>
        </pc:spChg>
        <pc:spChg chg="add mod">
          <ac:chgData name="Krpelíková Kateřina" userId="a4eec329-6f7f-4bde-84d7-493b18bb1857" providerId="ADAL" clId="{BDAECA2A-BA26-4246-AEA9-A4ABF74FC387}" dt="2023-02-14T15:38:34.375" v="1061" actId="113"/>
          <ac:spMkLst>
            <pc:docMk/>
            <pc:sldMk cId="3899904380" sldId="1321"/>
            <ac:spMk id="5" creationId="{41116023-3A45-E2AB-B4FC-33C55FACF23C}"/>
          </ac:spMkLst>
        </pc:spChg>
        <pc:spChg chg="mod">
          <ac:chgData name="Krpelíková Kateřina" userId="a4eec329-6f7f-4bde-84d7-493b18bb1857" providerId="ADAL" clId="{BDAECA2A-BA26-4246-AEA9-A4ABF74FC387}" dt="2023-02-14T15:25:07.479" v="770" actId="11"/>
          <ac:spMkLst>
            <pc:docMk/>
            <pc:sldMk cId="3899904380" sldId="1321"/>
            <ac:spMk id="9" creationId="{67FEA4AB-3772-B6B2-423C-1BFCA4A6B5A7}"/>
          </ac:spMkLst>
        </pc:spChg>
        <pc:picChg chg="add mod">
          <ac:chgData name="Krpelíková Kateřina" userId="a4eec329-6f7f-4bde-84d7-493b18bb1857" providerId="ADAL" clId="{BDAECA2A-BA26-4246-AEA9-A4ABF74FC387}" dt="2023-02-14T15:35:25.482" v="1051" actId="1076"/>
          <ac:picMkLst>
            <pc:docMk/>
            <pc:sldMk cId="3899904380" sldId="1321"/>
            <ac:picMk id="3" creationId="{A6347C89-7919-A2EB-184C-79AB72760528}"/>
          </ac:picMkLst>
        </pc:picChg>
      </pc:sldChg>
      <pc:sldChg chg="addSp delSp modSp add mod">
        <pc:chgData name="Krpelíková Kateřina" userId="a4eec329-6f7f-4bde-84d7-493b18bb1857" providerId="ADAL" clId="{BDAECA2A-BA26-4246-AEA9-A4ABF74FC387}" dt="2023-02-14T15:53:53.317" v="1255" actId="113"/>
        <pc:sldMkLst>
          <pc:docMk/>
          <pc:sldMk cId="2048992317" sldId="1322"/>
        </pc:sldMkLst>
        <pc:spChg chg="mod">
          <ac:chgData name="Krpelíková Kateřina" userId="a4eec329-6f7f-4bde-84d7-493b18bb1857" providerId="ADAL" clId="{BDAECA2A-BA26-4246-AEA9-A4ABF74FC387}" dt="2023-02-14T15:52:43.823" v="1247" actId="14100"/>
          <ac:spMkLst>
            <pc:docMk/>
            <pc:sldMk cId="2048992317" sldId="1322"/>
            <ac:spMk id="2" creationId="{39F4E9AF-556A-2F44-C9E7-3DD1506E83DD}"/>
          </ac:spMkLst>
        </pc:spChg>
        <pc:spChg chg="mod">
          <ac:chgData name="Krpelíková Kateřina" userId="a4eec329-6f7f-4bde-84d7-493b18bb1857" providerId="ADAL" clId="{BDAECA2A-BA26-4246-AEA9-A4ABF74FC387}" dt="2023-02-14T15:53:53.317" v="1255" actId="113"/>
          <ac:spMkLst>
            <pc:docMk/>
            <pc:sldMk cId="2048992317" sldId="1322"/>
            <ac:spMk id="5" creationId="{41116023-3A45-E2AB-B4FC-33C55FACF23C}"/>
          </ac:spMkLst>
        </pc:spChg>
        <pc:spChg chg="mod">
          <ac:chgData name="Krpelíková Kateřina" userId="a4eec329-6f7f-4bde-84d7-493b18bb1857" providerId="ADAL" clId="{BDAECA2A-BA26-4246-AEA9-A4ABF74FC387}" dt="2023-02-14T15:43:40.939" v="1215" actId="11"/>
          <ac:spMkLst>
            <pc:docMk/>
            <pc:sldMk cId="2048992317" sldId="1322"/>
            <ac:spMk id="9" creationId="{67FEA4AB-3772-B6B2-423C-1BFCA4A6B5A7}"/>
          </ac:spMkLst>
        </pc:spChg>
        <pc:picChg chg="del mod">
          <ac:chgData name="Krpelíková Kateřina" userId="a4eec329-6f7f-4bde-84d7-493b18bb1857" providerId="ADAL" clId="{BDAECA2A-BA26-4246-AEA9-A4ABF74FC387}" dt="2023-02-14T15:45:58.017" v="1217" actId="478"/>
          <ac:picMkLst>
            <pc:docMk/>
            <pc:sldMk cId="2048992317" sldId="1322"/>
            <ac:picMk id="3" creationId="{A6347C89-7919-A2EB-184C-79AB72760528}"/>
          </ac:picMkLst>
        </pc:picChg>
        <pc:picChg chg="add mod">
          <ac:chgData name="Krpelíková Kateřina" userId="a4eec329-6f7f-4bde-84d7-493b18bb1857" providerId="ADAL" clId="{BDAECA2A-BA26-4246-AEA9-A4ABF74FC387}" dt="2023-02-14T15:52:47.585" v="1248" actId="1076"/>
          <ac:picMkLst>
            <pc:docMk/>
            <pc:sldMk cId="2048992317" sldId="1322"/>
            <ac:picMk id="1026" creationId="{4CC19B42-99C7-EAD1-CDF1-54ED805545E7}"/>
          </ac:picMkLst>
        </pc:picChg>
      </pc:sldChg>
    </pc:docChg>
  </pc:docChgLst>
  <pc:docChgLst>
    <pc:chgData name="Krpelíková Kateřina" userId="a4eec329-6f7f-4bde-84d7-493b18bb1857" providerId="ADAL" clId="{FC4CBE9C-D25A-475D-AC3B-9153583F596E}"/>
    <pc:docChg chg="undo custSel addSld delSld modSld sldOrd">
      <pc:chgData name="Krpelíková Kateřina" userId="a4eec329-6f7f-4bde-84d7-493b18bb1857" providerId="ADAL" clId="{FC4CBE9C-D25A-475D-AC3B-9153583F596E}" dt="2023-03-14T10:30:46.569" v="482"/>
      <pc:docMkLst>
        <pc:docMk/>
      </pc:docMkLst>
      <pc:sldChg chg="modSp mod">
        <pc:chgData name="Krpelíková Kateřina" userId="a4eec329-6f7f-4bde-84d7-493b18bb1857" providerId="ADAL" clId="{FC4CBE9C-D25A-475D-AC3B-9153583F596E}" dt="2023-03-13T16:38:22.173" v="3" actId="20577"/>
        <pc:sldMkLst>
          <pc:docMk/>
          <pc:sldMk cId="2966052860" sldId="256"/>
        </pc:sldMkLst>
        <pc:spChg chg="mod">
          <ac:chgData name="Krpelíková Kateřina" userId="a4eec329-6f7f-4bde-84d7-493b18bb1857" providerId="ADAL" clId="{FC4CBE9C-D25A-475D-AC3B-9153583F596E}" dt="2023-03-13T16:38:22.173" v="3" actId="20577"/>
          <ac:spMkLst>
            <pc:docMk/>
            <pc:sldMk cId="2966052860" sldId="256"/>
            <ac:spMk id="6" creationId="{03E149DB-41FD-459C-9A82-CA685A76E344}"/>
          </ac:spMkLst>
        </pc:spChg>
      </pc:sldChg>
      <pc:sldChg chg="modSp mod ord modNotesTx">
        <pc:chgData name="Krpelíková Kateřina" userId="a4eec329-6f7f-4bde-84d7-493b18bb1857" providerId="ADAL" clId="{FC4CBE9C-D25A-475D-AC3B-9153583F596E}" dt="2023-03-14T10:26:01.109" v="408" actId="1076"/>
        <pc:sldMkLst>
          <pc:docMk/>
          <pc:sldMk cId="1570497884" sldId="326"/>
        </pc:sldMkLst>
        <pc:spChg chg="mod">
          <ac:chgData name="Krpelíková Kateřina" userId="a4eec329-6f7f-4bde-84d7-493b18bb1857" providerId="ADAL" clId="{FC4CBE9C-D25A-475D-AC3B-9153583F596E}" dt="2023-03-14T10:26:01.109" v="408" actId="1076"/>
          <ac:spMkLst>
            <pc:docMk/>
            <pc:sldMk cId="1570497884" sldId="326"/>
            <ac:spMk id="19" creationId="{C10F201E-AE01-4C9C-9367-61BA2A0592B2}"/>
          </ac:spMkLst>
        </pc:spChg>
        <pc:picChg chg="mod">
          <ac:chgData name="Krpelíková Kateřina" userId="a4eec329-6f7f-4bde-84d7-493b18bb1857" providerId="ADAL" clId="{FC4CBE9C-D25A-475D-AC3B-9153583F596E}" dt="2023-03-14T10:25:42.015" v="405" actId="1076"/>
          <ac:picMkLst>
            <pc:docMk/>
            <pc:sldMk cId="1570497884" sldId="326"/>
            <ac:picMk id="17" creationId="{8D9902C2-65D1-43F3-AE2F-8BE71875658D}"/>
          </ac:picMkLst>
        </pc:picChg>
      </pc:sldChg>
      <pc:sldChg chg="modSp mod">
        <pc:chgData name="Krpelíková Kateřina" userId="a4eec329-6f7f-4bde-84d7-493b18bb1857" providerId="ADAL" clId="{FC4CBE9C-D25A-475D-AC3B-9153583F596E}" dt="2023-03-13T17:09:28.301" v="212" actId="113"/>
        <pc:sldMkLst>
          <pc:docMk/>
          <pc:sldMk cId="1405080269" sldId="352"/>
        </pc:sldMkLst>
        <pc:spChg chg="mod">
          <ac:chgData name="Krpelíková Kateřina" userId="a4eec329-6f7f-4bde-84d7-493b18bb1857" providerId="ADAL" clId="{FC4CBE9C-D25A-475D-AC3B-9153583F596E}" dt="2023-03-13T17:09:28.301" v="212" actId="113"/>
          <ac:spMkLst>
            <pc:docMk/>
            <pc:sldMk cId="1405080269" sldId="352"/>
            <ac:spMk id="20" creationId="{752F4301-29B9-491B-B4BB-F10E68ED1BE1}"/>
          </ac:spMkLst>
        </pc:spChg>
      </pc:sldChg>
      <pc:sldChg chg="add">
        <pc:chgData name="Krpelíková Kateřina" userId="a4eec329-6f7f-4bde-84d7-493b18bb1857" providerId="ADAL" clId="{FC4CBE9C-D25A-475D-AC3B-9153583F596E}" dt="2023-03-13T16:47:32.936" v="9"/>
        <pc:sldMkLst>
          <pc:docMk/>
          <pc:sldMk cId="2434733342" sldId="1288"/>
        </pc:sldMkLst>
      </pc:sldChg>
      <pc:sldChg chg="del">
        <pc:chgData name="Krpelíková Kateřina" userId="a4eec329-6f7f-4bde-84d7-493b18bb1857" providerId="ADAL" clId="{FC4CBE9C-D25A-475D-AC3B-9153583F596E}" dt="2023-03-13T16:43:41.299" v="7" actId="47"/>
        <pc:sldMkLst>
          <pc:docMk/>
          <pc:sldMk cId="2307847006" sldId="1311"/>
        </pc:sldMkLst>
      </pc:sldChg>
      <pc:sldChg chg="del">
        <pc:chgData name="Krpelíková Kateřina" userId="a4eec329-6f7f-4bde-84d7-493b18bb1857" providerId="ADAL" clId="{FC4CBE9C-D25A-475D-AC3B-9153583F596E}" dt="2023-03-13T16:43:41.299" v="7" actId="47"/>
        <pc:sldMkLst>
          <pc:docMk/>
          <pc:sldMk cId="1512013581" sldId="1312"/>
        </pc:sldMkLst>
      </pc:sldChg>
      <pc:sldChg chg="del">
        <pc:chgData name="Krpelíková Kateřina" userId="a4eec329-6f7f-4bde-84d7-493b18bb1857" providerId="ADAL" clId="{FC4CBE9C-D25A-475D-AC3B-9153583F596E}" dt="2023-03-13T16:43:41.299" v="7" actId="47"/>
        <pc:sldMkLst>
          <pc:docMk/>
          <pc:sldMk cId="3478223034" sldId="1313"/>
        </pc:sldMkLst>
      </pc:sldChg>
      <pc:sldChg chg="del">
        <pc:chgData name="Krpelíková Kateřina" userId="a4eec329-6f7f-4bde-84d7-493b18bb1857" providerId="ADAL" clId="{FC4CBE9C-D25A-475D-AC3B-9153583F596E}" dt="2023-03-13T16:43:41.299" v="7" actId="47"/>
        <pc:sldMkLst>
          <pc:docMk/>
          <pc:sldMk cId="2763721775" sldId="1314"/>
        </pc:sldMkLst>
      </pc:sldChg>
      <pc:sldChg chg="del">
        <pc:chgData name="Krpelíková Kateřina" userId="a4eec329-6f7f-4bde-84d7-493b18bb1857" providerId="ADAL" clId="{FC4CBE9C-D25A-475D-AC3B-9153583F596E}" dt="2023-03-13T16:43:41.299" v="7" actId="47"/>
        <pc:sldMkLst>
          <pc:docMk/>
          <pc:sldMk cId="757062380" sldId="1315"/>
        </pc:sldMkLst>
      </pc:sldChg>
      <pc:sldChg chg="del">
        <pc:chgData name="Krpelíková Kateřina" userId="a4eec329-6f7f-4bde-84d7-493b18bb1857" providerId="ADAL" clId="{FC4CBE9C-D25A-475D-AC3B-9153583F596E}" dt="2023-03-13T16:43:41.299" v="7" actId="47"/>
        <pc:sldMkLst>
          <pc:docMk/>
          <pc:sldMk cId="772792683" sldId="1316"/>
        </pc:sldMkLst>
      </pc:sldChg>
      <pc:sldChg chg="modSp mod">
        <pc:chgData name="Krpelíková Kateřina" userId="a4eec329-6f7f-4bde-84d7-493b18bb1857" providerId="ADAL" clId="{FC4CBE9C-D25A-475D-AC3B-9153583F596E}" dt="2023-03-13T16:49:36.332" v="11" actId="20577"/>
        <pc:sldMkLst>
          <pc:docMk/>
          <pc:sldMk cId="3202215238" sldId="1323"/>
        </pc:sldMkLst>
        <pc:spChg chg="mod">
          <ac:chgData name="Krpelíková Kateřina" userId="a4eec329-6f7f-4bde-84d7-493b18bb1857" providerId="ADAL" clId="{FC4CBE9C-D25A-475D-AC3B-9153583F596E}" dt="2023-03-13T16:49:36.332" v="11" actId="20577"/>
          <ac:spMkLst>
            <pc:docMk/>
            <pc:sldMk cId="3202215238" sldId="1323"/>
            <ac:spMk id="4" creationId="{E98C1062-44C4-403C-8A1E-D9EFD06F2AE0}"/>
          </ac:spMkLst>
        </pc:spChg>
      </pc:sldChg>
      <pc:sldChg chg="add">
        <pc:chgData name="Krpelíková Kateřina" userId="a4eec329-6f7f-4bde-84d7-493b18bb1857" providerId="ADAL" clId="{FC4CBE9C-D25A-475D-AC3B-9153583F596E}" dt="2023-03-13T16:46:39.533" v="8"/>
        <pc:sldMkLst>
          <pc:docMk/>
          <pc:sldMk cId="551883715" sldId="1325"/>
        </pc:sldMkLst>
      </pc:sldChg>
      <pc:sldChg chg="add">
        <pc:chgData name="Krpelíková Kateřina" userId="a4eec329-6f7f-4bde-84d7-493b18bb1857" providerId="ADAL" clId="{FC4CBE9C-D25A-475D-AC3B-9153583F596E}" dt="2023-03-13T16:48:16.138" v="10"/>
        <pc:sldMkLst>
          <pc:docMk/>
          <pc:sldMk cId="464381842" sldId="1326"/>
        </pc:sldMkLst>
      </pc:sldChg>
      <pc:sldChg chg="modSp add mod modNotesTx">
        <pc:chgData name="Krpelíková Kateřina" userId="a4eec329-6f7f-4bde-84d7-493b18bb1857" providerId="ADAL" clId="{FC4CBE9C-D25A-475D-AC3B-9153583F596E}" dt="2023-03-14T10:30:46.569" v="482"/>
        <pc:sldMkLst>
          <pc:docMk/>
          <pc:sldMk cId="2697285650" sldId="1327"/>
        </pc:sldMkLst>
        <pc:spChg chg="mod">
          <ac:chgData name="Krpelíková Kateřina" userId="a4eec329-6f7f-4bde-84d7-493b18bb1857" providerId="ADAL" clId="{FC4CBE9C-D25A-475D-AC3B-9153583F596E}" dt="2023-03-14T10:30:02.908" v="439" actId="948"/>
          <ac:spMkLst>
            <pc:docMk/>
            <pc:sldMk cId="2697285650" sldId="1327"/>
            <ac:spMk id="19" creationId="{C10F201E-AE01-4C9C-9367-61BA2A0592B2}"/>
          </ac:spMkLst>
        </pc:spChg>
        <pc:picChg chg="mod">
          <ac:chgData name="Krpelíková Kateřina" userId="a4eec329-6f7f-4bde-84d7-493b18bb1857" providerId="ADAL" clId="{FC4CBE9C-D25A-475D-AC3B-9153583F596E}" dt="2023-03-14T10:30:08.842" v="440" actId="1076"/>
          <ac:picMkLst>
            <pc:docMk/>
            <pc:sldMk cId="2697285650" sldId="1327"/>
            <ac:picMk id="17" creationId="{8D9902C2-65D1-43F3-AE2F-8BE71875658D}"/>
          </ac:picMkLst>
        </pc:picChg>
      </pc:sldChg>
    </pc:docChg>
  </pc:docChgLst>
  <pc:docChgLst>
    <pc:chgData name="Krpelíková Kateřina" userId="a4eec329-6f7f-4bde-84d7-493b18bb1857" providerId="ADAL" clId="{30CA2FBB-13B7-4BEE-9F8B-950A6D375EB4}"/>
    <pc:docChg chg="undo custSel addSld modSld">
      <pc:chgData name="Krpelíková Kateřina" userId="a4eec329-6f7f-4bde-84d7-493b18bb1857" providerId="ADAL" clId="{30CA2FBB-13B7-4BEE-9F8B-950A6D375EB4}" dt="2023-02-17T13:07:26.317" v="787" actId="1076"/>
      <pc:docMkLst>
        <pc:docMk/>
      </pc:docMkLst>
      <pc:sldChg chg="modSp mod">
        <pc:chgData name="Krpelíková Kateřina" userId="a4eec329-6f7f-4bde-84d7-493b18bb1857" providerId="ADAL" clId="{30CA2FBB-13B7-4BEE-9F8B-950A6D375EB4}" dt="2023-02-15T15:27:20.743" v="48" actId="20577"/>
        <pc:sldMkLst>
          <pc:docMk/>
          <pc:sldMk cId="988449600" sldId="331"/>
        </pc:sldMkLst>
        <pc:spChg chg="mod">
          <ac:chgData name="Krpelíková Kateřina" userId="a4eec329-6f7f-4bde-84d7-493b18bb1857" providerId="ADAL" clId="{30CA2FBB-13B7-4BEE-9F8B-950A6D375EB4}" dt="2023-02-15T15:27:20.743" v="48" actId="20577"/>
          <ac:spMkLst>
            <pc:docMk/>
            <pc:sldMk cId="988449600" sldId="331"/>
            <ac:spMk id="6" creationId="{E98C1062-44C4-403C-8A1E-D9EFD06F2AE0}"/>
          </ac:spMkLst>
        </pc:spChg>
      </pc:sldChg>
      <pc:sldChg chg="modSp mod">
        <pc:chgData name="Krpelíková Kateřina" userId="a4eec329-6f7f-4bde-84d7-493b18bb1857" providerId="ADAL" clId="{30CA2FBB-13B7-4BEE-9F8B-950A6D375EB4}" dt="2023-02-15T15:27:11.599" v="41" actId="948"/>
        <pc:sldMkLst>
          <pc:docMk/>
          <pc:sldMk cId="2692527452" sldId="351"/>
        </pc:sldMkLst>
        <pc:spChg chg="mod">
          <ac:chgData name="Krpelíková Kateřina" userId="a4eec329-6f7f-4bde-84d7-493b18bb1857" providerId="ADAL" clId="{30CA2FBB-13B7-4BEE-9F8B-950A6D375EB4}" dt="2023-02-15T15:27:11.599" v="41" actId="948"/>
          <ac:spMkLst>
            <pc:docMk/>
            <pc:sldMk cId="2692527452" sldId="351"/>
            <ac:spMk id="2" creationId="{2344D525-6095-477D-BC5D-AE507EEDC952}"/>
          </ac:spMkLst>
        </pc:spChg>
        <pc:spChg chg="mod">
          <ac:chgData name="Krpelíková Kateřina" userId="a4eec329-6f7f-4bde-84d7-493b18bb1857" providerId="ADAL" clId="{30CA2FBB-13B7-4BEE-9F8B-950A6D375EB4}" dt="2023-02-15T15:27:00.623" v="40" actId="20577"/>
          <ac:spMkLst>
            <pc:docMk/>
            <pc:sldMk cId="2692527452" sldId="351"/>
            <ac:spMk id="6" creationId="{E98C1062-44C4-403C-8A1E-D9EFD06F2AE0}"/>
          </ac:spMkLst>
        </pc:spChg>
      </pc:sldChg>
      <pc:sldChg chg="addSp delSp modSp mod">
        <pc:chgData name="Krpelíková Kateřina" userId="a4eec329-6f7f-4bde-84d7-493b18bb1857" providerId="ADAL" clId="{30CA2FBB-13B7-4BEE-9F8B-950A6D375EB4}" dt="2023-02-15T14:43:00.702" v="13" actId="14100"/>
        <pc:sldMkLst>
          <pc:docMk/>
          <pc:sldMk cId="1815382645" sldId="1305"/>
        </pc:sldMkLst>
        <pc:picChg chg="add mod">
          <ac:chgData name="Krpelíková Kateřina" userId="a4eec329-6f7f-4bde-84d7-493b18bb1857" providerId="ADAL" clId="{30CA2FBB-13B7-4BEE-9F8B-950A6D375EB4}" dt="2023-02-15T12:37:50.783" v="7" actId="1076"/>
          <ac:picMkLst>
            <pc:docMk/>
            <pc:sldMk cId="1815382645" sldId="1305"/>
            <ac:picMk id="2" creationId="{AAC76664-C460-663D-DF0D-BC82F8E72F3B}"/>
          </ac:picMkLst>
        </pc:picChg>
        <pc:picChg chg="add mod">
          <ac:chgData name="Krpelíková Kateřina" userId="a4eec329-6f7f-4bde-84d7-493b18bb1857" providerId="ADAL" clId="{30CA2FBB-13B7-4BEE-9F8B-950A6D375EB4}" dt="2023-02-15T14:43:00.702" v="13" actId="14100"/>
          <ac:picMkLst>
            <pc:docMk/>
            <pc:sldMk cId="1815382645" sldId="1305"/>
            <ac:picMk id="3" creationId="{8F90EBDD-1C90-30DD-E33D-D303682D050F}"/>
          </ac:picMkLst>
        </pc:picChg>
        <pc:picChg chg="del mod">
          <ac:chgData name="Krpelíková Kateřina" userId="a4eec329-6f7f-4bde-84d7-493b18bb1857" providerId="ADAL" clId="{30CA2FBB-13B7-4BEE-9F8B-950A6D375EB4}" dt="2023-02-15T12:37:46.868" v="6" actId="478"/>
          <ac:picMkLst>
            <pc:docMk/>
            <pc:sldMk cId="1815382645" sldId="1305"/>
            <ac:picMk id="1026" creationId="{938F6AE8-A6EC-9ED5-EE0C-D505EB5D03CE}"/>
          </ac:picMkLst>
        </pc:picChg>
      </pc:sldChg>
      <pc:sldChg chg="modSp mod">
        <pc:chgData name="Krpelíková Kateřina" userId="a4eec329-6f7f-4bde-84d7-493b18bb1857" providerId="ADAL" clId="{30CA2FBB-13B7-4BEE-9F8B-950A6D375EB4}" dt="2023-02-16T09:56:15.910" v="54" actId="20577"/>
        <pc:sldMkLst>
          <pc:docMk/>
          <pc:sldMk cId="3709202841" sldId="1307"/>
        </pc:sldMkLst>
        <pc:spChg chg="mod">
          <ac:chgData name="Krpelíková Kateřina" userId="a4eec329-6f7f-4bde-84d7-493b18bb1857" providerId="ADAL" clId="{30CA2FBB-13B7-4BEE-9F8B-950A6D375EB4}" dt="2023-02-16T09:56:15.910" v="54" actId="20577"/>
          <ac:spMkLst>
            <pc:docMk/>
            <pc:sldMk cId="3709202841" sldId="1307"/>
            <ac:spMk id="7" creationId="{68D4D574-495C-55D8-97D4-5B76285B95E4}"/>
          </ac:spMkLst>
        </pc:spChg>
      </pc:sldChg>
      <pc:sldChg chg="addSp modSp mod">
        <pc:chgData name="Krpelíková Kateřina" userId="a4eec329-6f7f-4bde-84d7-493b18bb1857" providerId="ADAL" clId="{30CA2FBB-13B7-4BEE-9F8B-950A6D375EB4}" dt="2023-02-15T15:21:38.160" v="33" actId="1076"/>
        <pc:sldMkLst>
          <pc:docMk/>
          <pc:sldMk cId="3403666720" sldId="1308"/>
        </pc:sldMkLst>
        <pc:spChg chg="mod">
          <ac:chgData name="Krpelíková Kateřina" userId="a4eec329-6f7f-4bde-84d7-493b18bb1857" providerId="ADAL" clId="{30CA2FBB-13B7-4BEE-9F8B-950A6D375EB4}" dt="2023-02-15T15:20:30.507" v="32" actId="20577"/>
          <ac:spMkLst>
            <pc:docMk/>
            <pc:sldMk cId="3403666720" sldId="1308"/>
            <ac:spMk id="6" creationId="{5A9C1323-7C84-C44F-1DCC-58A49E05386F}"/>
          </ac:spMkLst>
        </pc:spChg>
        <pc:picChg chg="add mod">
          <ac:chgData name="Krpelíková Kateřina" userId="a4eec329-6f7f-4bde-84d7-493b18bb1857" providerId="ADAL" clId="{30CA2FBB-13B7-4BEE-9F8B-950A6D375EB4}" dt="2023-02-15T15:16:42.166" v="20"/>
          <ac:picMkLst>
            <pc:docMk/>
            <pc:sldMk cId="3403666720" sldId="1308"/>
            <ac:picMk id="2" creationId="{3BD28627-4FF7-5D43-2582-FB4827CE4C80}"/>
          </ac:picMkLst>
        </pc:picChg>
        <pc:picChg chg="mod">
          <ac:chgData name="Krpelíková Kateřina" userId="a4eec329-6f7f-4bde-84d7-493b18bb1857" providerId="ADAL" clId="{30CA2FBB-13B7-4BEE-9F8B-950A6D375EB4}" dt="2023-02-15T15:21:38.160" v="33" actId="1076"/>
          <ac:picMkLst>
            <pc:docMk/>
            <pc:sldMk cId="3403666720" sldId="1308"/>
            <ac:picMk id="7" creationId="{06458128-F384-61F7-2717-2C97DBDD8FE9}"/>
          </ac:picMkLst>
        </pc:picChg>
        <pc:picChg chg="mod">
          <ac:chgData name="Krpelíková Kateřina" userId="a4eec329-6f7f-4bde-84d7-493b18bb1857" providerId="ADAL" clId="{30CA2FBB-13B7-4BEE-9F8B-950A6D375EB4}" dt="2023-02-15T15:16:20.962" v="19" actId="1076"/>
          <ac:picMkLst>
            <pc:docMk/>
            <pc:sldMk cId="3403666720" sldId="1308"/>
            <ac:picMk id="8" creationId="{10A7D6A8-023F-4B14-3E11-2A94D02EF0DE}"/>
          </ac:picMkLst>
        </pc:picChg>
      </pc:sldChg>
      <pc:sldChg chg="addSp delSp modSp add mod">
        <pc:chgData name="Krpelíková Kateřina" userId="a4eec329-6f7f-4bde-84d7-493b18bb1857" providerId="ADAL" clId="{30CA2FBB-13B7-4BEE-9F8B-950A6D375EB4}" dt="2023-02-17T13:07:26.317" v="787" actId="1076"/>
        <pc:sldMkLst>
          <pc:docMk/>
          <pc:sldMk cId="3202215238" sldId="1323"/>
        </pc:sldMkLst>
        <pc:spChg chg="add del mod">
          <ac:chgData name="Krpelíková Kateřina" userId="a4eec329-6f7f-4bde-84d7-493b18bb1857" providerId="ADAL" clId="{30CA2FBB-13B7-4BEE-9F8B-950A6D375EB4}" dt="2023-02-17T12:01:43.172" v="115" actId="478"/>
          <ac:spMkLst>
            <pc:docMk/>
            <pc:sldMk cId="3202215238" sldId="1323"/>
            <ac:spMk id="3" creationId="{ECCD762C-DF85-ACC3-A884-B269ADF66119}"/>
          </ac:spMkLst>
        </pc:spChg>
        <pc:spChg chg="mod">
          <ac:chgData name="Krpelíková Kateřina" userId="a4eec329-6f7f-4bde-84d7-493b18bb1857" providerId="ADAL" clId="{30CA2FBB-13B7-4BEE-9F8B-950A6D375EB4}" dt="2023-02-17T12:19:12.754" v="770" actId="20577"/>
          <ac:spMkLst>
            <pc:docMk/>
            <pc:sldMk cId="3202215238" sldId="1323"/>
            <ac:spMk id="4" creationId="{E98C1062-44C4-403C-8A1E-D9EFD06F2AE0}"/>
          </ac:spMkLst>
        </pc:spChg>
        <pc:spChg chg="del mod">
          <ac:chgData name="Krpelíková Kateřina" userId="a4eec329-6f7f-4bde-84d7-493b18bb1857" providerId="ADAL" clId="{30CA2FBB-13B7-4BEE-9F8B-950A6D375EB4}" dt="2023-02-17T12:04:28.696" v="127" actId="478"/>
          <ac:spMkLst>
            <pc:docMk/>
            <pc:sldMk cId="3202215238" sldId="1323"/>
            <ac:spMk id="6" creationId="{76A7AEC2-DEE1-4C4F-93E2-114A90FEDF56}"/>
          </ac:spMkLst>
        </pc:spChg>
        <pc:spChg chg="mod">
          <ac:chgData name="Krpelíková Kateřina" userId="a4eec329-6f7f-4bde-84d7-493b18bb1857" providerId="ADAL" clId="{30CA2FBB-13B7-4BEE-9F8B-950A6D375EB4}" dt="2023-02-17T13:07:26.317" v="787" actId="1076"/>
          <ac:spMkLst>
            <pc:docMk/>
            <pc:sldMk cId="3202215238" sldId="1323"/>
            <ac:spMk id="9" creationId="{B4786998-06AC-4D4F-94E4-75DE9854E140}"/>
          </ac:spMkLst>
        </pc:spChg>
        <pc:spChg chg="del mod">
          <ac:chgData name="Krpelíková Kateřina" userId="a4eec329-6f7f-4bde-84d7-493b18bb1857" providerId="ADAL" clId="{30CA2FBB-13B7-4BEE-9F8B-950A6D375EB4}" dt="2023-02-17T11:59:24.495" v="95" actId="478"/>
          <ac:spMkLst>
            <pc:docMk/>
            <pc:sldMk cId="3202215238" sldId="1323"/>
            <ac:spMk id="14" creationId="{CE3D4A26-C6CA-A0F1-556C-A753599BBC5B}"/>
          </ac:spMkLst>
        </pc:spChg>
        <pc:picChg chg="add mod">
          <ac:chgData name="Krpelíková Kateřina" userId="a4eec329-6f7f-4bde-84d7-493b18bb1857" providerId="ADAL" clId="{30CA2FBB-13B7-4BEE-9F8B-950A6D375EB4}" dt="2023-02-17T13:07:21.022" v="786" actId="1076"/>
          <ac:picMkLst>
            <pc:docMk/>
            <pc:sldMk cId="3202215238" sldId="1323"/>
            <ac:picMk id="3" creationId="{C5B44368-4207-944F-CD72-168BF6B95A52}"/>
          </ac:picMkLst>
        </pc:picChg>
        <pc:picChg chg="add del">
          <ac:chgData name="Krpelíková Kateřina" userId="a4eec329-6f7f-4bde-84d7-493b18bb1857" providerId="ADAL" clId="{30CA2FBB-13B7-4BEE-9F8B-950A6D375EB4}" dt="2023-02-17T12:01:37.206" v="114" actId="478"/>
          <ac:picMkLst>
            <pc:docMk/>
            <pc:sldMk cId="3202215238" sldId="1323"/>
            <ac:picMk id="7" creationId="{102C24AD-A6BE-49FC-916D-D73C653322D1}"/>
          </ac:picMkLst>
        </pc:picChg>
        <pc:picChg chg="del">
          <ac:chgData name="Krpelíková Kateřina" userId="a4eec329-6f7f-4bde-84d7-493b18bb1857" providerId="ADAL" clId="{30CA2FBB-13B7-4BEE-9F8B-950A6D375EB4}" dt="2023-02-17T11:58:38.075" v="88" actId="478"/>
          <ac:picMkLst>
            <pc:docMk/>
            <pc:sldMk cId="3202215238" sldId="1323"/>
            <ac:picMk id="11" creationId="{5651787A-2212-EC63-B6BB-8643D082D0A1}"/>
          </ac:picMkLst>
        </pc:picChg>
        <pc:picChg chg="del">
          <ac:chgData name="Krpelíková Kateřina" userId="a4eec329-6f7f-4bde-84d7-493b18bb1857" providerId="ADAL" clId="{30CA2FBB-13B7-4BEE-9F8B-950A6D375EB4}" dt="2023-02-17T11:58:41.702" v="89" actId="478"/>
          <ac:picMkLst>
            <pc:docMk/>
            <pc:sldMk cId="3202215238" sldId="1323"/>
            <ac:picMk id="13" creationId="{02557B26-6174-DF7F-E4E6-73FBEA88601F}"/>
          </ac:picMkLst>
        </pc:picChg>
        <pc:picChg chg="add mod">
          <ac:chgData name="Krpelíková Kateřina" userId="a4eec329-6f7f-4bde-84d7-493b18bb1857" providerId="ADAL" clId="{30CA2FBB-13B7-4BEE-9F8B-950A6D375EB4}" dt="2023-02-17T12:04:21.422" v="126" actId="1076"/>
          <ac:picMkLst>
            <pc:docMk/>
            <pc:sldMk cId="3202215238" sldId="1323"/>
            <ac:picMk id="1026" creationId="{98F3B1E9-3160-01BB-359E-9D21D618D470}"/>
          </ac:picMkLst>
        </pc:picChg>
        <pc:picChg chg="add del mod">
          <ac:chgData name="Krpelíková Kateřina" userId="a4eec329-6f7f-4bde-84d7-493b18bb1857" providerId="ADAL" clId="{30CA2FBB-13B7-4BEE-9F8B-950A6D375EB4}" dt="2023-02-17T12:00:40.862" v="104"/>
          <ac:picMkLst>
            <pc:docMk/>
            <pc:sldMk cId="3202215238" sldId="1323"/>
            <ac:picMk id="1028" creationId="{53946E16-2028-42F3-6667-E13004E36182}"/>
          </ac:picMkLst>
        </pc:picChg>
        <pc:picChg chg="add mod">
          <ac:chgData name="Krpelíková Kateřina" userId="a4eec329-6f7f-4bde-84d7-493b18bb1857" providerId="ADAL" clId="{30CA2FBB-13B7-4BEE-9F8B-950A6D375EB4}" dt="2023-02-17T12:01:48.751" v="116" actId="1076"/>
          <ac:picMkLst>
            <pc:docMk/>
            <pc:sldMk cId="3202215238" sldId="1323"/>
            <ac:picMk id="1030" creationId="{5E5DD382-3C11-6D00-BB15-9FC7DAA66B2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skraj-my.sharepoint.com/personal/katerina_krpelikova_msk_cz/Documents/_N/Dota&#269;n&#237;%20titul%203/&#381;&#193;DOSTI%20O%20DOTACI/P&#345;ehled%20&#382;&#225;dost&#237;%20o%20dotaci_Io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skraj-my.sharepoint.com/personal/katerina_krpelikova_msk_cz/Documents/_N/Dota&#269;n&#237;%20titul%203/&#381;&#193;DOSTI%20O%20DOTACI/P&#345;ehled%20&#382;&#225;dost&#237;%20o%20dotaci_Io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3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4330443634335056"/>
          <c:y val="0.14459222162047738"/>
          <c:w val="0.71528161685116987"/>
          <c:h val="0.69478511581026048"/>
        </c:manualLayout>
      </c:layout>
      <c:pie3DChart>
        <c:varyColors val="1"/>
        <c:ser>
          <c:idx val="0"/>
          <c:order val="0"/>
          <c:tx>
            <c:strRef>
              <c:f>'Počty senzorů_po realizaci'!$B$40</c:f>
              <c:strCache>
                <c:ptCount val="1"/>
                <c:pt idx="0">
                  <c:v>Počet ks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540-4125-AAF9-74B70BCFEA87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540-4125-AAF9-74B70BCFEA87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540-4125-AAF9-74B70BCFEA87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540-4125-AAF9-74B70BCFEA87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540-4125-AAF9-74B70BCFEA87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540-4125-AAF9-74B70BCFEA8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F540-4125-AAF9-74B70BCFEA8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F540-4125-AAF9-74B70BCFEA8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  <a:alpha val="90000"/>
                </a:schemeClr>
              </a:solidFill>
              <a:ln w="19050">
                <a:solidFill>
                  <a:schemeClr val="accent3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F540-4125-AAF9-74B70BCFEA8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  <a:alpha val="90000"/>
                </a:schemeClr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F540-4125-AAF9-74B70BCFEA87}"/>
              </c:ext>
            </c:extLst>
          </c:dPt>
          <c:dLbls>
            <c:dLbl>
              <c:idx val="0"/>
              <c:layout>
                <c:manualLayout>
                  <c:x val="-0.13718743552453475"/>
                  <c:y val="0.17369388997708451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  <c15:layout>
                    <c:manualLayout>
                      <c:w val="0.17232253536280828"/>
                      <c:h val="0.154126934369026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540-4125-AAF9-74B70BCFEA87}"/>
                </c:ext>
              </c:extLst>
            </c:dLbl>
            <c:dLbl>
              <c:idx val="1"/>
              <c:layout>
                <c:manualLayout>
                  <c:x val="-3.9129792990772565E-3"/>
                  <c:y val="-0.12310671096450419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4E864651-21B5-46B2-A0A5-06E7C7155170}" type="CATEGORYNAME">
                      <a:rPr lang="en-US" sz="1800" baseline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sz="1800" b="1">
                          <a:solidFill>
                            <a:schemeClr val="accent1"/>
                          </a:solidFill>
                        </a:defRPr>
                      </a:pPr>
                      <a:t>[NÁZEV KATEGORIE]</a:t>
                    </a:fld>
                    <a:r>
                      <a:rPr lang="en-US" sz="1800" baseline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
</a:t>
                    </a:r>
                    <a:fld id="{DC5FC20D-EACE-4B90-AA6C-322FC264107C}" type="VALUE">
                      <a:rPr lang="en-US" sz="1800" baseline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sz="1800" b="1">
                          <a:solidFill>
                            <a:schemeClr val="accent1"/>
                          </a:solidFill>
                        </a:defRPr>
                      </a:pPr>
                      <a:t>[HODNOTA]</a:t>
                    </a:fld>
                    <a:endParaRPr lang="en-US" sz="1800" baseline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solidFill>
                  <a:sysClr val="window" lastClr="FFFFFF">
                    <a:alpha val="90000"/>
                  </a:sysClr>
                </a:solidFill>
                <a:ln w="12700" cap="flat" cmpd="sng" algn="ctr">
                  <a:solidFill>
                    <a:schemeClr val="accent2">
                      <a:lumMod val="75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rgbClr val="4472C4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  <c15:layout>
                    <c:manualLayout>
                      <c:w val="0.2699753828030439"/>
                      <c:h val="0.152401470861042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540-4125-AAF9-74B70BCFEA87}"/>
                </c:ext>
              </c:extLst>
            </c:dLbl>
            <c:dLbl>
              <c:idx val="2"/>
              <c:layout>
                <c:manualLayout>
                  <c:x val="-0.12960506089119861"/>
                  <c:y val="-0.23927562939636407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  <c15:layout>
                    <c:manualLayout>
                      <c:w val="0.1823873576926883"/>
                      <c:h val="0.141097046623868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540-4125-AAF9-74B70BCFEA87}"/>
                </c:ext>
              </c:extLst>
            </c:dLbl>
            <c:dLbl>
              <c:idx val="3"/>
              <c:layout>
                <c:manualLayout>
                  <c:x val="0.12667935747510423"/>
                  <c:y val="-0.18982643366053989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  <c15:layout>
                    <c:manualLayout>
                      <c:w val="0.29271879243698745"/>
                      <c:h val="0.1392654295097468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540-4125-AAF9-74B70BCFEA87}"/>
                </c:ext>
              </c:extLst>
            </c:dLbl>
            <c:dLbl>
              <c:idx val="4"/>
              <c:layout>
                <c:manualLayout>
                  <c:x val="9.7941122412863915E-2"/>
                  <c:y val="-0.1253404030388600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09-F540-4125-AAF9-74B70BCFEA87}"/>
                </c:ext>
              </c:extLst>
            </c:dLbl>
            <c:dLbl>
              <c:idx val="5"/>
              <c:layout>
                <c:manualLayout>
                  <c:x val="-0.1523499682130714"/>
                  <c:y val="-6.3012448224149933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</c:ext>
                <c:ext xmlns:c16="http://schemas.microsoft.com/office/drawing/2014/chart" uri="{C3380CC4-5D6E-409C-BE32-E72D297353CC}">
                  <c16:uniqueId val="{0000000B-F540-4125-AAF9-74B70BCFEA87}"/>
                </c:ext>
              </c:extLst>
            </c:dLbl>
            <c:dLbl>
              <c:idx val="6"/>
              <c:layout>
                <c:manualLayout>
                  <c:x val="-0.16628098207111788"/>
                  <c:y val="-5.3917099227031411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  <c15:layout>
                    <c:manualLayout>
                      <c:w val="0.25574650876962179"/>
                      <c:h val="0.160784281953949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F540-4125-AAF9-74B70BCFEA87}"/>
                </c:ext>
              </c:extLst>
            </c:dLbl>
            <c:dLbl>
              <c:idx val="7"/>
              <c:layout>
                <c:manualLayout>
                  <c:x val="-0.10959654923115891"/>
                  <c:y val="-0.18305545393754055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  <c15:layout>
                    <c:manualLayout>
                      <c:w val="0.21436167701748746"/>
                      <c:h val="0.146129683144988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F540-4125-AAF9-74B70BCFEA87}"/>
                </c:ext>
              </c:extLst>
            </c:dLbl>
            <c:dLbl>
              <c:idx val="8"/>
              <c:layout>
                <c:manualLayout>
                  <c:x val="9.5341495612732891E-2"/>
                  <c:y val="-0.11124378580736673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3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  <c15:layout>
                    <c:manualLayout>
                      <c:w val="0.2084502428530931"/>
                      <c:h val="0.143491423266419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F540-4125-AAF9-74B70BCFEA8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  <c15:layout>
                    <c:manualLayout>
                      <c:w val="0.12837929318235683"/>
                      <c:h val="0.163361674892013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F540-4125-AAF9-74B70BCFEA87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solidFill>
                    <a:schemeClr val="lt1">
                      <a:alpha val="90000"/>
                    </a:schemeClr>
                  </a:solidFill>
                  <a:ln w="12700" cap="flat" cmpd="sng" algn="ctr">
                    <a:solidFill>
                      <a:schemeClr val="accent1"/>
                    </a:solidFill>
                    <a:round/>
                  </a:ln>
                </c15:spPr>
              </c:ext>
            </c:extLst>
          </c:dLbls>
          <c:cat>
            <c:strRef>
              <c:f>'Počty senzorů_po realizaci'!$A$41:$A$50</c:f>
              <c:strCache>
                <c:ptCount val="10"/>
                <c:pt idx="0">
                  <c:v>CO2</c:v>
                </c:pt>
                <c:pt idx="1">
                  <c:v>Spotřeba energií</c:v>
                </c:pt>
                <c:pt idx="2">
                  <c:v>Hlukoměr</c:v>
                </c:pt>
                <c:pt idx="3">
                  <c:v>Naplněnost kontejnerů</c:v>
                </c:pt>
                <c:pt idx="4">
                  <c:v>Meteostanice</c:v>
                </c:pt>
                <c:pt idx="5">
                  <c:v>Hladinoměr</c:v>
                </c:pt>
                <c:pt idx="6">
                  <c:v>Intenzita dopravy</c:v>
                </c:pt>
                <c:pt idx="7">
                  <c:v>Rychlostní radar</c:v>
                </c:pt>
                <c:pt idx="8">
                  <c:v>Pohybová čidla</c:v>
                </c:pt>
                <c:pt idx="9">
                  <c:v>Ostatní</c:v>
                </c:pt>
              </c:strCache>
            </c:strRef>
          </c:cat>
          <c:val>
            <c:numRef>
              <c:f>'Počty senzorů_po realizaci'!$B$41:$B$50</c:f>
              <c:numCache>
                <c:formatCode>General</c:formatCode>
                <c:ptCount val="10"/>
                <c:pt idx="0">
                  <c:v>46</c:v>
                </c:pt>
                <c:pt idx="1">
                  <c:v>22</c:v>
                </c:pt>
                <c:pt idx="2">
                  <c:v>22</c:v>
                </c:pt>
                <c:pt idx="3">
                  <c:v>22</c:v>
                </c:pt>
                <c:pt idx="4">
                  <c:v>13</c:v>
                </c:pt>
                <c:pt idx="5">
                  <c:v>7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F540-4125-AAF9-74B70BCFEA87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2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314146218917449E-3"/>
          <c:y val="7.7302739032851439E-2"/>
          <c:w val="0.9501486830248661"/>
          <c:h val="0.9072367131605783"/>
        </c:manualLayout>
      </c:layout>
      <c:pie3DChart>
        <c:varyColors val="1"/>
        <c:ser>
          <c:idx val="0"/>
          <c:order val="0"/>
          <c:explosion val="9"/>
          <c:dPt>
            <c:idx val="0"/>
            <c:bubble3D val="0"/>
            <c:explosion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8CE-4877-9324-47DB2A5D82E5}"/>
              </c:ext>
            </c:extLst>
          </c:dPt>
          <c:dPt>
            <c:idx val="1"/>
            <c:bubble3D val="0"/>
            <c:explosion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8CE-4877-9324-47DB2A5D82E5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8CE-4877-9324-47DB2A5D82E5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8CE-4877-9324-47DB2A5D82E5}"/>
              </c:ext>
            </c:extLst>
          </c:dPt>
          <c:dLbls>
            <c:dLbl>
              <c:idx val="0"/>
              <c:layout>
                <c:manualLayout>
                  <c:x val="0.25109239887628454"/>
                  <c:y val="0.10705800383632594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rgbClr val="0070C0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  <c15:layout>
                    <c:manualLayout>
                      <c:w val="0.21173414626307707"/>
                      <c:h val="0.250658087753420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8CE-4877-9324-47DB2A5D82E5}"/>
                </c:ext>
              </c:extLst>
            </c:dLbl>
            <c:dLbl>
              <c:idx val="1"/>
              <c:layout>
                <c:manualLayout>
                  <c:x val="-0.23126901777449688"/>
                  <c:y val="-0.19504556397927719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  <c15:layout>
                    <c:manualLayout>
                      <c:w val="0.25063093073046649"/>
                      <c:h val="0.263542283380884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8CE-4877-9324-47DB2A5D82E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  <c15:layout>
                    <c:manualLayout>
                      <c:w val="8.8901671722172435E-2"/>
                      <c:h val="0.150743792985921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8CE-4877-9324-47DB2A5D82E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solidFill>
                      <a:schemeClr val="lt1">
                        <a:alpha val="90000"/>
                      </a:schemeClr>
                    </a:solidFill>
                    <a:ln w="12700" cap="flat" cmpd="sng" algn="ctr">
                      <a:solidFill>
                        <a:schemeClr val="accent1"/>
                      </a:solidFill>
                      <a:round/>
                    </a:ln>
                  </c15:spPr>
                  <c15:layout>
                    <c:manualLayout>
                      <c:w val="0.20758462078467738"/>
                      <c:h val="0.19588628557945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8CE-4877-9324-47DB2A5D82E5}"/>
                </c:ext>
              </c:extLst>
            </c:dLbl>
            <c:spPr>
              <a:ln>
                <a:solidFill>
                  <a:schemeClr val="accent6">
                    <a:lumMod val="75000"/>
                  </a:schemeClr>
                </a:solidFill>
              </a:ln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solidFill>
                    <a:schemeClr val="lt1">
                      <a:alpha val="90000"/>
                    </a:schemeClr>
                  </a:solidFill>
                  <a:ln w="12700" cap="flat" cmpd="sng" algn="ctr">
                    <a:solidFill>
                      <a:schemeClr val="accent1"/>
                    </a:solidFill>
                    <a:round/>
                  </a:ln>
                </c15:spPr>
              </c:ext>
            </c:extLst>
          </c:dLbls>
          <c:cat>
            <c:strRef>
              <c:f>'Počty senzorů_po realizaci'!$A$5:$A$8</c:f>
              <c:strCache>
                <c:ptCount val="4"/>
                <c:pt idx="0">
                  <c:v>Voda</c:v>
                </c:pt>
                <c:pt idx="1">
                  <c:v>Elektřina</c:v>
                </c:pt>
                <c:pt idx="2">
                  <c:v>Plyn</c:v>
                </c:pt>
                <c:pt idx="3">
                  <c:v>Nerozklíčováno</c:v>
                </c:pt>
              </c:strCache>
            </c:strRef>
          </c:cat>
          <c:val>
            <c:numRef>
              <c:f>'Počty senzorů_po realizaci'!$C$5:$C$8</c:f>
              <c:numCache>
                <c:formatCode>General</c:formatCode>
                <c:ptCount val="4"/>
                <c:pt idx="0">
                  <c:v>8</c:v>
                </c:pt>
                <c:pt idx="1">
                  <c:v>14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8CE-4877-9324-47DB2A5D82E5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3F8D6-BC34-4BE2-A8D6-8D9B1E4D9E38}" type="datetimeFigureOut">
              <a:rPr lang="cs-CZ" smtClean="0"/>
              <a:t>12.04.2023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6700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824" y="3271382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77350-0524-45AF-B6B4-5943BFBF7D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346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77350-0524-45AF-B6B4-5943BFBF7DA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331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fáze Robota Karla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Dotace OP Zaměstnanost –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Celk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výdaje cca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3,5 mil. Kč s DPH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 toho 85 % dotace EU, 10 % státní rozpočet, vlastní zdroje 5 %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Vylepšená technologie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nástroj pro zpracování přirozeného jazyka a strojové učení, tedy jakási základní umělá inteligence. V praxi to znamená, že robot kromě hlaviček datových zpráv (věc,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sp.zn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k rukám apod.) umí prohledávat i přílohy a nehledá v nich pouze prostá klíčová slova, ale jejich vzájemnou vazbu apod. Díky tomu může robot zpracovat významně více přijaté pošty.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77350-0524-45AF-B6B4-5943BFBF7DA1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940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fáze Robota Karla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Dotace OP Zaměstnanost –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Celk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výdaje cca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3,5 mil. Kč s DPH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 toho 85 % dotace EU, 10 % státní rozpočet, vlastní zdroje 5 %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Vylepšená technologie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nástroj pro zpracování přirozeného jazyka a strojové učení, tedy jakási základní umělá inteligence. V praxi to znamená, že robot kromě hlaviček datových zpráv (věc,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sp.zn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k rukám apod.) umí prohledávat i přílohy a nehledá v nich pouze prostá klíčová slova, ale jejich vzájemnou vazbu apod. Díky tomu může robot zpracovat významně více přijaté pošty.</a:t>
            </a:r>
          </a:p>
          <a:p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77350-0524-45AF-B6B4-5943BFBF7DA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916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77350-0524-45AF-B6B4-5943BFBF7DA1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5539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5904ED-4886-4D61-BC28-9DCF2E398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F97C197-516E-4C72-9C78-1183140A9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9CE397-8635-4D49-B0C5-5C535E38A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B68F-9B1E-4FBB-A758-F02ADA3E8FBA}" type="datetimeFigureOut">
              <a:rPr lang="cs-CZ" smtClean="0"/>
              <a:t>12.04.2023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4C8B73-CFF3-4976-B39A-1CCD2131F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58A7DC-DD5B-404D-B750-A14F50F7F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2491-1740-413E-8216-465B53E6AE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6541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21FD87-986A-43AC-97AE-BDC434D7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B0D0FA1-0E54-4877-AC33-CC2A2A2C2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EE14B3-984F-4112-A170-B0E4E17C0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B68F-9B1E-4FBB-A758-F02ADA3E8FBA}" type="datetimeFigureOut">
              <a:rPr lang="cs-CZ" smtClean="0"/>
              <a:t>12.04.2023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957DCD-3936-4CFA-A8E0-791F1870F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D4F046-8BAA-48DE-BBD9-552FB66A2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2491-1740-413E-8216-465B53E6AE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4198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528ED9B-E0B6-41C5-A866-2E9B8B53F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8DB3269-191B-4D6A-87A4-D918F4D36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DCE229-396A-40B3-B51B-2E2F0E5D9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B68F-9B1E-4FBB-A758-F02ADA3E8FBA}" type="datetimeFigureOut">
              <a:rPr lang="cs-CZ" smtClean="0"/>
              <a:t>12.04.2023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5DA74B-12DB-4287-829E-9ABE44AFB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704AD0-7256-484A-9611-041EB3288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2491-1740-413E-8216-465B53E6AE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013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9D6BE7-18B6-402F-A7A5-518596A03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61235A-7DBF-4D6F-B29F-1AD93F104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28CF56-DA2E-4513-BD66-56AF45FC0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B68F-9B1E-4FBB-A758-F02ADA3E8FBA}" type="datetimeFigureOut">
              <a:rPr lang="cs-CZ" smtClean="0"/>
              <a:t>12.04.2023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B63254-B65C-4DA5-B1F8-952A11280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C9F9CF-01E8-45AA-9C59-A7A8CFA6A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2491-1740-413E-8216-465B53E6AE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565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9E476-831C-4F55-955E-1E24BD2E9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FECDA4B-9D42-4846-A3CD-B9D04E17B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694B83-D503-41A0-B8F1-EB860D966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B68F-9B1E-4FBB-A758-F02ADA3E8FBA}" type="datetimeFigureOut">
              <a:rPr lang="cs-CZ" smtClean="0"/>
              <a:t>12.04.2023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E858DA-C417-428F-9B11-39E5D100D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C8341C-95F4-4771-89E4-10B9C20E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2491-1740-413E-8216-465B53E6AE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7900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8BBBA2-A348-4A07-9330-570DB6FB1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2F24673-F30B-49B7-AB19-FBA4D1FA26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3D2C8BF-656C-4C93-B6E2-771CEFEA6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6019625-682B-4D77-8978-438ED4F4A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B68F-9B1E-4FBB-A758-F02ADA3E8FBA}" type="datetimeFigureOut">
              <a:rPr lang="cs-CZ" smtClean="0"/>
              <a:t>12.04.2023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EB8FA2-16B3-4AC4-9108-A66AB3DE3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10451C0-F07F-463A-B3EF-F968DCFDC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2491-1740-413E-8216-465B53E6AE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9726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483769-1E52-4112-A05F-7E2BE20BD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3C79721-6035-4F91-BB7A-13BA7D91B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48D24BB-08CC-4874-908D-F7C3DC7A3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43B6A5A-EB13-44B9-B4D2-E0AE9355B0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C300306-7717-40E8-8672-77351B8BA1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6F33D7C-ABAC-43E7-BBBB-44F6A64D5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B68F-9B1E-4FBB-A758-F02ADA3E8FBA}" type="datetimeFigureOut">
              <a:rPr lang="cs-CZ" smtClean="0"/>
              <a:t>12.04.2023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5831BE5-25F7-428C-B813-E5440AA3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5386D6B-D653-4280-996B-1402E48A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2491-1740-413E-8216-465B53E6AE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828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DDFA1-96BF-4314-9D54-ABB8D81DC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D83F99B-078B-4B53-9142-AF0F3B79B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B68F-9B1E-4FBB-A758-F02ADA3E8FBA}" type="datetimeFigureOut">
              <a:rPr lang="cs-CZ" smtClean="0"/>
              <a:t>12.04.2023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D83D8DD-AE38-4BC7-80EC-1D3BA1D32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7FB6F40-ACBF-4207-A2B6-DC0531229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2491-1740-413E-8216-465B53E6AE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14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DB1884D-39D1-4469-B643-DAB4D31BE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B68F-9B1E-4FBB-A758-F02ADA3E8FBA}" type="datetimeFigureOut">
              <a:rPr lang="cs-CZ" smtClean="0"/>
              <a:t>12.04.2023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0657D5F-12FC-42ED-8DB2-6523D614E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E1FFA2D-7571-42D9-B38C-D0F1042DA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2491-1740-413E-8216-465B53E6AE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256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188407-8506-4041-ABEE-F1DC56EF1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38A6A2-1F1B-4744-92C4-40AFE045F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8787EEB-2BC3-4AED-94C2-87C18947A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0748843-F6BD-4365-A734-ACFF1A4A1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B68F-9B1E-4FBB-A758-F02ADA3E8FBA}" type="datetimeFigureOut">
              <a:rPr lang="cs-CZ" smtClean="0"/>
              <a:t>12.04.2023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13B0D26-B669-4FFC-9927-4AF9B60B9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B797E8-8EE6-43F4-8DFF-9D91D383C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2491-1740-413E-8216-465B53E6AE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778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C8CDDD-E171-4ED0-A0AE-A6FBFE32C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2658E34-E2AF-4EB1-8282-A96F7825C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135638C-860D-4EC5-9011-5EE94A184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519C114-926A-44B8-A690-D37E1256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EB68F-9B1E-4FBB-A758-F02ADA3E8FBA}" type="datetimeFigureOut">
              <a:rPr lang="cs-CZ" smtClean="0"/>
              <a:t>12.04.2023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3F97478-AF5B-44C9-AB9E-2A6B0841D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8FE2F7C-CBAF-45CC-879F-64773A9A9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2491-1740-413E-8216-465B53E6AE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32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71A7A9C-16C3-4C8F-8C03-72878AE81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EAB2DE3-BC26-42BD-9D71-1C1AE0F56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5B670E-96D1-4E03-833F-AAFCB9F39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EB68F-9B1E-4FBB-A758-F02ADA3E8FBA}" type="datetimeFigureOut">
              <a:rPr lang="cs-CZ" smtClean="0"/>
              <a:t>12.04.2023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F6B158-B85D-43DC-9D34-8EF5FCEAB0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C94AA1-E0B6-44FF-9264-D6CD06FE4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F2491-1740-413E-8216-465B53E6AE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817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arkovani.msk.cz/" TargetMode="External"/><Relationship Id="rId7" Type="http://schemas.openxmlformats.org/officeDocument/2006/relationships/image" Target="../media/image4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hyperlink" Target="https://parkuj.msk.cz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emf"/><Relationship Id="rId7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emf"/><Relationship Id="rId10" Type="http://schemas.openxmlformats.org/officeDocument/2006/relationships/image" Target="../media/image60.jpeg"/><Relationship Id="rId4" Type="http://schemas.openxmlformats.org/officeDocument/2006/relationships/image" Target="../media/image54.emf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data.gov.cz/informace:otev%C5%99en%C3%A1-data-bl%C3%AD%C5%BE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data.gov.cz/informace:stupn%C4%9B-otev%C5%99enosti-datov%C3%BDch-sad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sk.cz/cs/temata/dotace/vysledky-dotacniho-programu-podpora-obnovy-a-rozvoje-venkova-moravskoslezskeho-kraje-2022-10964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skec.cz/data/storage/files/dopadova-studie-moravskoslezske-energeticke-centrum-web.pdf" TargetMode="Externa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skec.cz/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mskec.cz/vozidla" TargetMode="External"/><Relationship Id="rId7" Type="http://schemas.openxmlformats.org/officeDocument/2006/relationships/hyperlink" Target="https://vehiclecue.it/rivoluzione-e-mobility-e-davvero-cosi-imminente/10363/application_electromobility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hyperlink" Target="http://www.evmapa.cz/" TargetMode="External"/><Relationship Id="rId4" Type="http://schemas.openxmlformats.org/officeDocument/2006/relationships/hyperlink" Target="http://www.krajskenabijecky.cz/" TargetMode="Externa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534C6D0-B4B8-4BF5-8184-97BCC78BE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07"/>
            <a:ext cx="12191998" cy="6857193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03E149DB-41FD-459C-9A82-CA685A76E344}"/>
              </a:ext>
            </a:extLst>
          </p:cNvPr>
          <p:cNvSpPr txBox="1">
            <a:spLocks/>
          </p:cNvSpPr>
          <p:nvPr/>
        </p:nvSpPr>
        <p:spPr>
          <a:xfrm>
            <a:off x="809897" y="5531556"/>
            <a:ext cx="11129554" cy="8803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cs-CZ" sz="2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13. 4. 2023								Karin Černá</a:t>
            </a:r>
          </a:p>
          <a:p>
            <a:pPr algn="l">
              <a:spcAft>
                <a:spcPts val="600"/>
              </a:spcAft>
            </a:pPr>
            <a:r>
              <a:rPr lang="cs-CZ" sz="2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				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8465E014-08F8-4582-BC70-FD2E03B6F42D}"/>
              </a:ext>
            </a:extLst>
          </p:cNvPr>
          <p:cNvSpPr txBox="1">
            <a:spLocks/>
          </p:cNvSpPr>
          <p:nvPr/>
        </p:nvSpPr>
        <p:spPr>
          <a:xfrm>
            <a:off x="809897" y="3429000"/>
            <a:ext cx="11129554" cy="1193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19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C950CFE2-00F5-4021-B91F-200B5CECD1FE}"/>
              </a:ext>
            </a:extLst>
          </p:cNvPr>
          <p:cNvSpPr txBox="1">
            <a:spLocks/>
          </p:cNvSpPr>
          <p:nvPr/>
        </p:nvSpPr>
        <p:spPr>
          <a:xfrm>
            <a:off x="809897" y="3534239"/>
            <a:ext cx="10839911" cy="1193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Aktivity odboru energetiky, průmyslu a chytrého regionu</a:t>
            </a:r>
          </a:p>
        </p:txBody>
      </p:sp>
    </p:spTree>
    <p:extLst>
      <p:ext uri="{BB962C8B-B14F-4D97-AF65-F5344CB8AC3E}">
        <p14:creationId xmlns:p14="http://schemas.microsoft.com/office/powerpoint/2010/main" val="2966052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"/>
            <a:ext cx="12191998" cy="685719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24" y="175447"/>
            <a:ext cx="11580349" cy="775698"/>
          </a:xfrm>
          <a:noFill/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Náplň činnosti odboru</a:t>
            </a: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D0F48E6-F4F8-45C1-9FF5-8C2CFA4EF043}"/>
              </a:ext>
            </a:extLst>
          </p:cNvPr>
          <p:cNvSpPr txBox="1">
            <a:spLocks/>
          </p:cNvSpPr>
          <p:nvPr/>
        </p:nvSpPr>
        <p:spPr>
          <a:xfrm>
            <a:off x="548640" y="1140823"/>
            <a:ext cx="9940583" cy="1672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7FEA4AB-3772-B6B2-423C-1BFCA4A6B5A7}"/>
              </a:ext>
            </a:extLst>
          </p:cNvPr>
          <p:cNvSpPr txBox="1"/>
          <p:nvPr/>
        </p:nvSpPr>
        <p:spPr>
          <a:xfrm>
            <a:off x="-128387" y="864035"/>
            <a:ext cx="11294636" cy="51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30000"/>
              </a:lnSpc>
              <a:buFont typeface="+mj-lt"/>
              <a:buAutoNum type="arabicPeriod" startAt="2"/>
            </a:pPr>
            <a:r>
              <a:rPr lang="cs-CZ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Transformace průmyslu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9F4E9AF-556A-2F44-C9E7-3DD1506E83DD}"/>
              </a:ext>
            </a:extLst>
          </p:cNvPr>
          <p:cNvSpPr txBox="1"/>
          <p:nvPr/>
        </p:nvSpPr>
        <p:spPr>
          <a:xfrm>
            <a:off x="427230" y="1379625"/>
            <a:ext cx="11337536" cy="1943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cs-CZ" sz="2100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cs-CZ" sz="2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oordinuje aktivity a podílí se na zabezpečení činností spojených s hospodářskou transformací průmyslu a energetiky v Moravskoslezském kraji, včetně řešení strukturálních dopadů na region</a:t>
            </a:r>
            <a:r>
              <a:rPr lang="cs-CZ" sz="21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cs-CZ" sz="21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1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odílí se na aktivitách přípravy a realizace </a:t>
            </a:r>
            <a:r>
              <a:rPr lang="cs-CZ" sz="21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transformačního programu POHO2030 – </a:t>
            </a:r>
            <a:r>
              <a:rPr lang="cs-CZ" sz="2100" b="1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Pohornická</a:t>
            </a:r>
            <a:r>
              <a:rPr lang="cs-CZ" sz="21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krajina Karvinska</a:t>
            </a:r>
            <a:r>
              <a:rPr lang="cs-CZ" sz="21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 spolupráci s MSID, a. s.</a:t>
            </a:r>
            <a:endParaRPr lang="cs-CZ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6347C89-7919-A2EB-184C-79AB727605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733" y="3242018"/>
            <a:ext cx="3018649" cy="21336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1116023-3A45-E2AB-B4FC-33C55FACF23C}"/>
              </a:ext>
            </a:extLst>
          </p:cNvPr>
          <p:cNvSpPr txBox="1"/>
          <p:nvPr/>
        </p:nvSpPr>
        <p:spPr>
          <a:xfrm>
            <a:off x="427230" y="3273062"/>
            <a:ext cx="8197477" cy="263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cs-CZ" sz="21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Zajišťuje aktivity spojené s problematikou </a:t>
            </a:r>
            <a:r>
              <a:rPr lang="cs-CZ" sz="21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útlumu těžby OKD a využitím prostředků Fondu spravedlivé transformace</a:t>
            </a:r>
            <a:r>
              <a:rPr lang="cs-CZ" sz="21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1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 bezproblémové ukončení těžby z pohledu živ. prostředí i s ohledem na zajištění uplatnění bývalých zaměstnanců dolů</a:t>
            </a:r>
            <a:endParaRPr lang="cs-CZ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cs-CZ" sz="21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Podílí se na zpracování koncepcí v oblasti energetiky a průmyslu a vyjadřuje se k rozvojovým koncepcím a programům rozvoje (krajské, národní, evropské)</a:t>
            </a:r>
            <a:endParaRPr lang="cs-CZ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904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3314495-F5EA-4DF2-3CD2-2314AB800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9968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4EAD900-7FFE-B887-2BB6-C44A2814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24" y="88401"/>
            <a:ext cx="11580349" cy="775698"/>
          </a:xfrm>
          <a:noFill/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Transformační projekt - Eden </a:t>
            </a:r>
            <a:r>
              <a:rPr lang="cs-CZ" sz="3600" b="1" dirty="0" err="1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Silesia</a:t>
            </a: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2F4A5F7F-0642-088B-D2BC-833F6024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84" y="952500"/>
            <a:ext cx="11723916" cy="4351338"/>
          </a:xfrm>
        </p:spPr>
        <p:txBody>
          <a:bodyPr/>
          <a:lstStyle/>
          <a:p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Strategický projekt Moravskoslezského kraje</a:t>
            </a:r>
          </a:p>
          <a:p>
            <a:r>
              <a:rPr lang="cs-CZ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Nositel</a:t>
            </a: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Slezská univerzita v Opavě</a:t>
            </a:r>
          </a:p>
          <a:p>
            <a:r>
              <a:rPr lang="cs-CZ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Zaměření projektu</a:t>
            </a: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využití </a:t>
            </a:r>
            <a:r>
              <a:rPr lang="cs-CZ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pohornické</a:t>
            </a: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krajiny pro vzdělávací, výzkumné a volnočasové aktivity</a:t>
            </a:r>
          </a:p>
          <a:p>
            <a:r>
              <a:rPr lang="cs-CZ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Lokalita</a:t>
            </a: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Karviná (Lipiny)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2114D30-A3E2-6624-9E2D-86F722DAD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872" y="2527669"/>
            <a:ext cx="6721922" cy="307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47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3314495-F5EA-4DF2-3CD2-2314AB800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996847"/>
          </a:xfrm>
          <a:prstGeom prst="rect">
            <a:avLst/>
          </a:prstGeom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2F4A5F7F-0642-088B-D2BC-833F6024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84" y="1052740"/>
            <a:ext cx="10515600" cy="4351338"/>
          </a:xfrm>
        </p:spPr>
        <p:txBody>
          <a:bodyPr/>
          <a:lstStyle/>
          <a:p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Architektonický design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C5F216-ACAF-8C00-0A0D-06597F2A5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496" y="3429000"/>
            <a:ext cx="7343775" cy="1638300"/>
          </a:xfrm>
          <a:prstGeom prst="rect">
            <a:avLst/>
          </a:prstGeom>
        </p:spPr>
      </p:pic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E1555F34-6851-DD7F-40D5-303A0A02B3E7}"/>
              </a:ext>
            </a:extLst>
          </p:cNvPr>
          <p:cNvSpPr/>
          <p:nvPr/>
        </p:nvSpPr>
        <p:spPr>
          <a:xfrm>
            <a:off x="1883225" y="1745495"/>
            <a:ext cx="2209804" cy="111399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Unikátní návrh podporující vnitřní a vnější prostor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0659AFEB-640F-DF2D-1038-31C012C60DD1}"/>
              </a:ext>
            </a:extLst>
          </p:cNvPr>
          <p:cNvSpPr/>
          <p:nvPr/>
        </p:nvSpPr>
        <p:spPr>
          <a:xfrm>
            <a:off x="4250866" y="1745495"/>
            <a:ext cx="2209804" cy="111399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Architektura inspirována přírodou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D914B94C-C58E-2658-281D-60286347EE71}"/>
              </a:ext>
            </a:extLst>
          </p:cNvPr>
          <p:cNvSpPr/>
          <p:nvPr/>
        </p:nvSpPr>
        <p:spPr>
          <a:xfrm>
            <a:off x="6618507" y="1727276"/>
            <a:ext cx="2209804" cy="115043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Principy funkčnosti, udržitelného rozvoje a regenerativní budoucnosti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4110E3CE-0F79-80A1-8F40-FA1B9426AE30}"/>
              </a:ext>
            </a:extLst>
          </p:cNvPr>
          <p:cNvSpPr txBox="1">
            <a:spLocks/>
          </p:cNvSpPr>
          <p:nvPr/>
        </p:nvSpPr>
        <p:spPr>
          <a:xfrm>
            <a:off x="305825" y="151297"/>
            <a:ext cx="11580349" cy="7756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Transformační projekt - Eden </a:t>
            </a:r>
            <a:r>
              <a:rPr lang="cs-CZ" sz="3600" b="1" dirty="0" err="1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Silesia</a:t>
            </a: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013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3314495-F5EA-4DF2-3CD2-2314AB800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996847"/>
          </a:xfrm>
          <a:prstGeom prst="rect">
            <a:avLst/>
          </a:prstGeom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2F4A5F7F-0642-088B-D2BC-833F6024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84" y="1052740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cs-CZ" sz="22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niverzitní kampus pro výuku nového studijního programu zaměřeného na </a:t>
            </a:r>
            <a:r>
              <a:rPr lang="cs-CZ" sz="2200" b="1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regenerativní rozvoj regionu a krajiny</a:t>
            </a:r>
          </a:p>
          <a:p>
            <a:endParaRPr lang="cs-CZ" b="1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1631D4A9-E570-4388-5F9E-93AA9D3AC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1"/>
          <a:stretch/>
        </p:blipFill>
        <p:spPr bwMode="auto">
          <a:xfrm>
            <a:off x="831747" y="2385072"/>
            <a:ext cx="4894137" cy="264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D519917-1C7B-ED38-74AF-703A36204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118" y="2401943"/>
            <a:ext cx="4422826" cy="262644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96D82F65-B8A0-931E-62E6-726D20225F61}"/>
              </a:ext>
            </a:extLst>
          </p:cNvPr>
          <p:cNvSpPr txBox="1">
            <a:spLocks/>
          </p:cNvSpPr>
          <p:nvPr/>
        </p:nvSpPr>
        <p:spPr>
          <a:xfrm>
            <a:off x="305825" y="151297"/>
            <a:ext cx="11580349" cy="7756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Transformační projekt - Eden </a:t>
            </a:r>
            <a:r>
              <a:rPr lang="cs-CZ" sz="3600" b="1" dirty="0" err="1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Silesia</a:t>
            </a: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223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3314495-F5EA-4DF2-3CD2-2314AB800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79022"/>
            <a:ext cx="12191998" cy="707586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4EAD900-7FFE-B887-2BB6-C44A2814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24" y="88401"/>
            <a:ext cx="11580349" cy="775698"/>
          </a:xfrm>
          <a:noFill/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Transformační projekt - POHO Park Gabriela</a:t>
            </a: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2F4A5F7F-0642-088B-D2BC-833F6024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61" y="878261"/>
            <a:ext cx="10515600" cy="4351338"/>
          </a:xfrm>
        </p:spPr>
        <p:txBody>
          <a:bodyPr/>
          <a:lstStyle/>
          <a:p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Strategický projekt Moravskoslezského kraje</a:t>
            </a:r>
          </a:p>
          <a:p>
            <a:pPr>
              <a:lnSpc>
                <a:spcPct val="130000"/>
              </a:lnSpc>
            </a:pPr>
            <a:r>
              <a:rPr lang="cs-CZ" sz="2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Zaměření projektu</a:t>
            </a: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vybudování přirozeného centra </a:t>
            </a:r>
            <a:r>
              <a:rPr lang="cs-CZ" sz="2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pohornické</a:t>
            </a: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krajiny, které bude kulturním, návštěvnickým a technologickým centrem </a:t>
            </a:r>
          </a:p>
          <a:p>
            <a:r>
              <a:rPr lang="cs-CZ" sz="2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Lokalita</a:t>
            </a: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Karviná</a:t>
            </a:r>
            <a:endParaRPr lang="cs-CZ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9592F42-AEA2-B5C4-F8CD-D7FAA371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771" y="2673083"/>
            <a:ext cx="6816187" cy="310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21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3314495-F5EA-4DF2-3CD2-2314AB800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9968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4EAD900-7FFE-B887-2BB6-C44A2814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39" y="324699"/>
            <a:ext cx="11580349" cy="775698"/>
          </a:xfrm>
          <a:noFill/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Transformační projekt - POHO Park Gabriela</a:t>
            </a: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2F4A5F7F-0642-088B-D2BC-833F6024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84" y="1052740"/>
            <a:ext cx="10515600" cy="4351338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14BCA71-F016-3F88-F0BD-FD74D7973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12" y="1588237"/>
            <a:ext cx="5261572" cy="294353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558F18B-7DA2-A028-F169-C0A5FCB5D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714" y="1588237"/>
            <a:ext cx="4890550" cy="294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62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3314495-F5EA-4DF2-3CD2-2314AB800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9968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4EAD900-7FFE-B887-2BB6-C44A2814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25" y="209309"/>
            <a:ext cx="11580349" cy="775698"/>
          </a:xfrm>
          <a:noFill/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Transformační projekt - POHO Park Gabriela</a:t>
            </a: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2F4A5F7F-0642-088B-D2BC-833F6024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84" y="105274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206B6D1-8605-329D-0B7F-46F07E01C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988" y="1572017"/>
            <a:ext cx="2776717" cy="399246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C6A669C-E027-1587-E1DD-CE66D77C5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65" y="1052740"/>
            <a:ext cx="4193189" cy="300018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0D2827D-FB19-0E11-C2BB-08FC0BCA3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373" y="2822877"/>
            <a:ext cx="4410958" cy="298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92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"/>
            <a:ext cx="12191998" cy="685719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24" y="175447"/>
            <a:ext cx="11580349" cy="775698"/>
          </a:xfrm>
          <a:noFill/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Náplň činnosti odboru</a:t>
            </a: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D0F48E6-F4F8-45C1-9FF5-8C2CFA4EF043}"/>
              </a:ext>
            </a:extLst>
          </p:cNvPr>
          <p:cNvSpPr txBox="1">
            <a:spLocks/>
          </p:cNvSpPr>
          <p:nvPr/>
        </p:nvSpPr>
        <p:spPr>
          <a:xfrm>
            <a:off x="548640" y="1140823"/>
            <a:ext cx="9940583" cy="1672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7FEA4AB-3772-B6B2-423C-1BFCA4A6B5A7}"/>
              </a:ext>
            </a:extLst>
          </p:cNvPr>
          <p:cNvSpPr txBox="1"/>
          <p:nvPr/>
        </p:nvSpPr>
        <p:spPr>
          <a:xfrm>
            <a:off x="-128387" y="864035"/>
            <a:ext cx="11294636" cy="51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30000"/>
              </a:lnSpc>
              <a:buFont typeface="+mj-lt"/>
              <a:buAutoNum type="arabicPeriod" startAt="3"/>
            </a:pPr>
            <a:r>
              <a:rPr lang="cs-CZ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Chytrý region (Smart Region)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9F4E9AF-556A-2F44-C9E7-3DD1506E83DD}"/>
              </a:ext>
            </a:extLst>
          </p:cNvPr>
          <p:cNvSpPr txBox="1"/>
          <p:nvPr/>
        </p:nvSpPr>
        <p:spPr>
          <a:xfrm>
            <a:off x="427230" y="1379625"/>
            <a:ext cx="7640786" cy="1521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Zpracovává, vyhodnocuje a aktualizuje krajskou koncepci rozvoje chytrého regionu (</a:t>
            </a:r>
            <a:r>
              <a:rPr lang="cs-CZ" sz="22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Strategie rozvoje chytrého regionu Moravskoslezského kraje 2017-2023 „Chytřejší kraj“</a:t>
            </a:r>
            <a:r>
              <a:rPr lang="cs-CZ" sz="2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cs-CZ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její akční plány</a:t>
            </a:r>
            <a:endParaRPr lang="cs-CZ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1116023-3A45-E2AB-B4FC-33C55FACF23C}"/>
              </a:ext>
            </a:extLst>
          </p:cNvPr>
          <p:cNvSpPr txBox="1"/>
          <p:nvPr/>
        </p:nvSpPr>
        <p:spPr>
          <a:xfrm>
            <a:off x="384844" y="2933855"/>
            <a:ext cx="11129823" cy="2679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cs-CZ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Iniciuje a realizuje </a:t>
            </a:r>
            <a:r>
              <a:rPr lang="cs-CZ" sz="22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pilotní projekty </a:t>
            </a:r>
            <a:r>
              <a:rPr lang="cs-CZ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 oblasti rozvoje chytrého regionu (např. wifi, </a:t>
            </a:r>
            <a:r>
              <a:rPr lang="cs-CZ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IoT</a:t>
            </a:r>
            <a:r>
              <a:rPr lang="cs-CZ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chytré parkoviště apod.), spolupracuje s dalšími odbory krajského úřadu při přípravě a realizaci projektů souvisejících s naplňováním krajské koncepce rozvoje chytrého regionu a jejích akčních plánů</a:t>
            </a:r>
            <a:endParaRPr lang="cs-CZ" sz="2200" dirty="0">
              <a:effectLst/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cs-CZ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zajišťuje kompletní realizaci a vyhodnocení akcí podporujících aktivity chytrého regionu jako jsou </a:t>
            </a:r>
            <a:r>
              <a:rPr lang="cs-CZ" sz="22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akcelerační programy </a:t>
            </a:r>
            <a:r>
              <a:rPr lang="cs-CZ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pro chytré myšlenky, </a:t>
            </a:r>
            <a:r>
              <a:rPr lang="cs-CZ" sz="22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webináře, </a:t>
            </a:r>
            <a:r>
              <a:rPr lang="cs-CZ" sz="2200" b="1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hackatony</a:t>
            </a:r>
            <a:r>
              <a:rPr lang="cs-CZ" sz="22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aj.</a:t>
            </a:r>
            <a:endParaRPr lang="cs-CZ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DE.DIGITAL - Smart Cities und Smart Regions: Relevante Studien">
            <a:extLst>
              <a:ext uri="{FF2B5EF4-FFF2-40B4-BE49-F238E27FC236}">
                <a16:creationId xmlns:a16="http://schemas.microsoft.com/office/drawing/2014/main" id="{4CC19B42-99C7-EAD1-CDF1-54ED80554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055" y="563296"/>
            <a:ext cx="3382608" cy="225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992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4"/>
            <a:ext cx="12191998" cy="685719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1571D7F-436E-4036-83FA-C6DACA1810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9328" r="2144" b="5918"/>
          <a:stretch/>
        </p:blipFill>
        <p:spPr>
          <a:xfrm>
            <a:off x="1227581" y="-1"/>
            <a:ext cx="9736837" cy="572609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3D94E97-F3B8-4AF7-AF94-E541FF9D4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64" y="1131904"/>
            <a:ext cx="1487553" cy="73158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02BACF0-72B4-41AD-97E2-020714A5D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251" y="2047064"/>
            <a:ext cx="948165" cy="51516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5702DF8-5275-4D3D-8E97-BA9E67877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811" y="4779851"/>
            <a:ext cx="7747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3DE27D7-B6B8-4164-A27E-292746104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161" y="3532494"/>
            <a:ext cx="98901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17A0D99-5A36-483F-B50F-0E0F4230B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41" y="4722701"/>
            <a:ext cx="9080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5">
            <a:extLst>
              <a:ext uri="{FF2B5EF4-FFF2-40B4-BE49-F238E27FC236}">
                <a16:creationId xmlns:a16="http://schemas.microsoft.com/office/drawing/2014/main" id="{48D94972-EE58-4A36-AA67-0A697A07B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416" y="247759"/>
            <a:ext cx="837520" cy="68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4">
            <a:extLst>
              <a:ext uri="{FF2B5EF4-FFF2-40B4-BE49-F238E27FC236}">
                <a16:creationId xmlns:a16="http://schemas.microsoft.com/office/drawing/2014/main" id="{30F1167C-9ED4-4291-8685-995F89EC3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791" y="1450737"/>
            <a:ext cx="9842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1">
            <a:extLst>
              <a:ext uri="{FF2B5EF4-FFF2-40B4-BE49-F238E27FC236}">
                <a16:creationId xmlns:a16="http://schemas.microsoft.com/office/drawing/2014/main" id="{84E005F2-4B26-41DD-A4A1-642DF0204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781" y="4494174"/>
            <a:ext cx="1059133" cy="78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0">
            <a:extLst>
              <a:ext uri="{FF2B5EF4-FFF2-40B4-BE49-F238E27FC236}">
                <a16:creationId xmlns:a16="http://schemas.microsoft.com/office/drawing/2014/main" id="{15EA30DB-B907-4722-BF18-567385EBF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82" y="4494174"/>
            <a:ext cx="1304752" cy="72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9">
            <a:extLst>
              <a:ext uri="{FF2B5EF4-FFF2-40B4-BE49-F238E27FC236}">
                <a16:creationId xmlns:a16="http://schemas.microsoft.com/office/drawing/2014/main" id="{16BC5689-FB19-49EB-A14C-9BB69F10F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94174"/>
            <a:ext cx="534279" cy="59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678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658"/>
          </a:xfrm>
          <a:noFill/>
        </p:spPr>
        <p:txBody>
          <a:bodyPr/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Rozvíjíme chytrý region - doprava</a:t>
            </a:r>
            <a:br>
              <a:rPr lang="cs-CZ" dirty="0"/>
            </a:b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A59AAD90-1AA0-4F45-9383-AFC8B103A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452" y="1049208"/>
            <a:ext cx="6379086" cy="4759584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10000"/>
              </a:lnSpc>
              <a:buFontTx/>
              <a:buChar char="-"/>
            </a:pPr>
            <a:r>
              <a:rPr lang="cs-CZ" alt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Efektivní sběr a vyhodnocování dat a informací o přepravní poptávce a výkonech hromadné a individuální dopravy</a:t>
            </a:r>
          </a:p>
          <a:p>
            <a:pPr algn="just">
              <a:spcBef>
                <a:spcPts val="4200"/>
              </a:spcBef>
              <a:buFontTx/>
              <a:buChar char="-"/>
            </a:pPr>
            <a:r>
              <a:rPr lang="cs-CZ" alt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elektromobilů, 9 (plug-in) hybridů 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  <a:buFontTx/>
              <a:buChar char="-"/>
            </a:pPr>
            <a:r>
              <a:rPr lang="cs-CZ" alt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Přes 50 osobních vozidel a 375 autobusů na CNG pohon (67 %)</a:t>
            </a:r>
          </a:p>
          <a:p>
            <a:pPr>
              <a:buFontTx/>
              <a:buChar char="-"/>
            </a:pPr>
            <a:r>
              <a:rPr lang="cs-CZ" alt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Příprava na vodíkové pohony</a:t>
            </a:r>
          </a:p>
          <a:p>
            <a:pPr>
              <a:spcBef>
                <a:spcPts val="2400"/>
              </a:spcBef>
              <a:buFontTx/>
              <a:buChar char="-"/>
            </a:pPr>
            <a:r>
              <a:rPr lang="cs-CZ" alt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Přes 100 informačních panelů</a:t>
            </a:r>
          </a:p>
          <a:p>
            <a:pPr>
              <a:buFontTx/>
              <a:buChar char="-"/>
            </a:pPr>
            <a:r>
              <a:rPr lang="cs-CZ" alt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Nová generace </a:t>
            </a:r>
            <a:r>
              <a:rPr lang="cs-CZ" altLang="cs-CZ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ODISky</a:t>
            </a:r>
            <a:endParaRPr lang="cs-CZ" altLang="cs-CZ" sz="1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-"/>
            </a:pPr>
            <a:r>
              <a:rPr lang="cs-CZ" alt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Dopravní dispečink + KODIS aplikace</a:t>
            </a:r>
          </a:p>
          <a:p>
            <a:pPr>
              <a:spcBef>
                <a:spcPts val="3600"/>
              </a:spcBef>
              <a:buFontTx/>
              <a:buChar char="-"/>
            </a:pPr>
            <a:r>
              <a:rPr lang="cs-CZ" alt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Inteligentní kamerový systém detekce obsazenosti parkovacích míst u krajského úřadu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cs-CZ" alt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Rezervace parkovacích míst s automatickým rozpoznáním SPZ/RZ u krajského úřadu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43" y="1135221"/>
            <a:ext cx="1326746" cy="82784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96" y="2386607"/>
            <a:ext cx="1287793" cy="41685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96" y="3396051"/>
            <a:ext cx="1406794" cy="76434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872" y="4631940"/>
            <a:ext cx="1487553" cy="731583"/>
          </a:xfrm>
          <a:prstGeom prst="rect">
            <a:avLst/>
          </a:prstGeom>
        </p:spPr>
      </p:pic>
      <p:sp>
        <p:nvSpPr>
          <p:cNvPr id="12" name="Zástupný symbol pro obsah 2"/>
          <p:cNvSpPr txBox="1">
            <a:spLocks/>
          </p:cNvSpPr>
          <p:nvPr/>
        </p:nvSpPr>
        <p:spPr bwMode="auto">
          <a:xfrm>
            <a:off x="998443" y="1049208"/>
            <a:ext cx="4580009" cy="467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575756"/>
              </a:buClr>
              <a:buFont typeface="Arial" panose="020B0604020202020204" pitchFamily="34" charset="0"/>
              <a:buChar char="•"/>
              <a:defRPr sz="32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75756"/>
              </a:buClr>
              <a:buFont typeface="Arial" panose="020B0604020202020204" pitchFamily="34" charset="0"/>
              <a:buChar char="–"/>
              <a:defRPr sz="28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575756"/>
              </a:buClr>
              <a:buFont typeface="Arial" panose="020B0604020202020204" pitchFamily="34" charset="0"/>
              <a:buChar char="•"/>
              <a:defRPr sz="24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75756"/>
              </a:buClr>
              <a:buFont typeface="Arial" panose="020B0604020202020204" pitchFamily="34" charset="0"/>
              <a:buChar char="–"/>
              <a:defRPr sz="20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75756"/>
              </a:buClr>
              <a:buFont typeface="Arial" panose="020B0604020202020204" pitchFamily="34" charset="0"/>
              <a:buChar char="»"/>
              <a:defRPr sz="20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»"/>
              <a:defRPr sz="20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»"/>
              <a:defRPr sz="20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»"/>
              <a:defRPr sz="20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»"/>
              <a:defRPr sz="20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cs-CZ" altLang="cs-CZ" sz="2000" b="1" i="0" dirty="0">
                <a:solidFill>
                  <a:srgbClr val="0088CC"/>
                </a:solidFill>
                <a:latin typeface="Trebuchet MS" panose="020B0603020202020204" pitchFamily="34" charset="0"/>
              </a:rPr>
              <a:t>	         </a:t>
            </a:r>
            <a:r>
              <a:rPr lang="cs-CZ" altLang="cs-CZ" sz="1800" b="1" i="0" dirty="0">
                <a:solidFill>
                  <a:srgbClr val="0088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cs-CZ" altLang="cs-CZ" sz="1800" b="1" i="0" dirty="0">
                <a:solidFill>
                  <a:srgbClr val="0088CC"/>
                </a:solidFill>
                <a:ea typeface="Tahoma" panose="020B0604030504040204" pitchFamily="34" charset="0"/>
              </a:rPr>
              <a:t>Monitoring a 			vyhodnocování 			dopravních toků	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cs-CZ" altLang="cs-CZ" sz="1800" b="1" i="0" dirty="0">
                <a:solidFill>
                  <a:srgbClr val="0088CC"/>
                </a:solidFill>
                <a:ea typeface="Tahoma" panose="020B0604030504040204" pitchFamily="34" charset="0"/>
              </a:rPr>
              <a:t>		Podpora 			čisté mobility	  	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cs-CZ" altLang="cs-CZ" sz="1800" b="1" i="0" dirty="0">
                <a:solidFill>
                  <a:srgbClr val="0088CC"/>
                </a:solidFill>
                <a:ea typeface="Tahoma" panose="020B0604030504040204" pitchFamily="34" charset="0"/>
              </a:rPr>
              <a:t>		Inteligentní systémy 		a řízení dopravy, 		zastávky</a:t>
            </a:r>
          </a:p>
          <a:p>
            <a:pPr algn="just">
              <a:buNone/>
            </a:pPr>
            <a:r>
              <a:rPr lang="cs-CZ" altLang="cs-CZ" sz="1800" i="0" dirty="0">
                <a:solidFill>
                  <a:srgbClr val="0088CC"/>
                </a:solidFill>
                <a:ea typeface="Tahoma" panose="020B0604030504040204" pitchFamily="34" charset="0"/>
              </a:rPr>
              <a:t>		</a:t>
            </a:r>
          </a:p>
          <a:p>
            <a:pPr algn="just">
              <a:buNone/>
            </a:pPr>
            <a:r>
              <a:rPr lang="cs-CZ" altLang="cs-CZ" sz="1800" b="1" i="0" dirty="0">
                <a:solidFill>
                  <a:srgbClr val="0088CC"/>
                </a:solidFill>
                <a:ea typeface="Tahoma" panose="020B0604030504040204" pitchFamily="34" charset="0"/>
              </a:rPr>
              <a:t>		Chytré parkování</a:t>
            </a:r>
          </a:p>
          <a:p>
            <a:pPr algn="just">
              <a:buFont typeface="Arial" panose="020B0604020202020204" pitchFamily="34" charset="0"/>
              <a:buNone/>
            </a:pPr>
            <a:endParaRPr lang="cs-CZ" altLang="cs-CZ" sz="2000" i="0" dirty="0">
              <a:solidFill>
                <a:srgbClr val="0088CC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019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"/>
            <a:ext cx="12191998" cy="685719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01" y="334658"/>
            <a:ext cx="11580349" cy="775698"/>
          </a:xfrm>
          <a:noFill/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Náplň činnosti odboru</a:t>
            </a: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D0F48E6-F4F8-45C1-9FF5-8C2CFA4EF043}"/>
              </a:ext>
            </a:extLst>
          </p:cNvPr>
          <p:cNvSpPr txBox="1">
            <a:spLocks/>
          </p:cNvSpPr>
          <p:nvPr/>
        </p:nvSpPr>
        <p:spPr>
          <a:xfrm>
            <a:off x="548640" y="1140823"/>
            <a:ext cx="9940583" cy="1672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7FEA4AB-3772-B6B2-423C-1BFCA4A6B5A7}"/>
              </a:ext>
            </a:extLst>
          </p:cNvPr>
          <p:cNvSpPr txBox="1"/>
          <p:nvPr/>
        </p:nvSpPr>
        <p:spPr>
          <a:xfrm>
            <a:off x="305824" y="1354641"/>
            <a:ext cx="8578531" cy="224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Odbor koordinuje aktivity a vede konstruktivní dialog se všemi zainteresovanými externími subjekty při </a:t>
            </a:r>
            <a:r>
              <a:rPr lang="cs-CZ" sz="22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zabezpečení činností spojených s hospodářskou transformací průmyslu a energetiky</a:t>
            </a:r>
            <a:r>
              <a:rPr lang="cs-CZ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v Moravskoslezském kraji s cílem </a:t>
            </a:r>
            <a:r>
              <a:rPr lang="cs-CZ" sz="22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minimalizace strukturálních dopadů na region</a:t>
            </a:r>
            <a:endParaRPr lang="cs-CZ" sz="2200" dirty="0">
              <a:effectLst/>
              <a:latin typeface="Tahoma" panose="020B060403050404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2DE1095-B406-B59E-210D-AA023A141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408" y="1491124"/>
            <a:ext cx="2619375" cy="1743075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6A73423-D926-54AA-7E90-0A03CDBC7F07}"/>
              </a:ext>
            </a:extLst>
          </p:cNvPr>
          <p:cNvSpPr txBox="1"/>
          <p:nvPr/>
        </p:nvSpPr>
        <p:spPr>
          <a:xfrm>
            <a:off x="305824" y="3654860"/>
            <a:ext cx="11207410" cy="1521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Zabezpečuje naplňování </a:t>
            </a:r>
            <a:r>
              <a:rPr lang="cs-CZ" sz="22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Strategie rozvoje chytrého regionu 2017–2023 „Chytřejší kraj“</a:t>
            </a:r>
            <a:r>
              <a:rPr lang="cs-CZ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, realizuje pilotní projekty v oblasti rozvoje chytrého regionu</a:t>
            </a:r>
          </a:p>
          <a:p>
            <a:pPr marL="800100" lvl="1" indent="-34290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Participuje na přípravě realizace projektů financovaných z evropských zdrojů</a:t>
            </a:r>
            <a:endParaRPr lang="cs-CZ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438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658"/>
          </a:xfrm>
          <a:noFill/>
        </p:spPr>
        <p:txBody>
          <a:bodyPr/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Rozvíjíme chytrý region – ICT infrastruktura</a:t>
            </a:r>
            <a:br>
              <a:rPr lang="cs-CZ" dirty="0"/>
            </a:b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A59AAD90-1AA0-4F45-9383-AFC8B103A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632" y="857372"/>
            <a:ext cx="7186367" cy="477849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alt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cs-CZ" alt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Zřízena samostatná příspěvková organizace kraje Moravskoslezské datové centrum</a:t>
            </a:r>
          </a:p>
          <a:p>
            <a:pPr marL="0" indent="0">
              <a:buNone/>
            </a:pPr>
            <a:endParaRPr lang="cs-CZ" altLang="cs-CZ" sz="1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2400"/>
              </a:spcBef>
              <a:buFontTx/>
              <a:buChar char="-"/>
            </a:pPr>
            <a:r>
              <a:rPr lang="cs-CZ" alt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Pilotní projekt, etapizace a postupná realizace</a:t>
            </a:r>
          </a:p>
          <a:p>
            <a:pPr marL="0" indent="0">
              <a:buNone/>
            </a:pPr>
            <a:endParaRPr lang="cs-CZ" altLang="cs-CZ" sz="1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2400"/>
              </a:spcBef>
              <a:buFontTx/>
              <a:buChar char="-"/>
            </a:pPr>
            <a:r>
              <a:rPr lang="cs-CZ" alt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Etapa autobusy (560)</a:t>
            </a:r>
          </a:p>
          <a:p>
            <a:pPr>
              <a:buFontTx/>
              <a:buChar char="-"/>
            </a:pPr>
            <a:r>
              <a:rPr lang="cs-CZ" alt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Etapa vlaky (14)</a:t>
            </a:r>
          </a:p>
          <a:p>
            <a:pPr marL="0" indent="0">
              <a:buNone/>
            </a:pPr>
            <a:endParaRPr lang="cs-CZ" altLang="cs-CZ" sz="1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1800"/>
              </a:spcBef>
              <a:buFontTx/>
              <a:buChar char="-"/>
            </a:pPr>
            <a:r>
              <a:rPr lang="cs-CZ" altLang="cs-CZ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Hackathon</a:t>
            </a:r>
            <a:r>
              <a:rPr lang="cs-CZ" alt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MSK 2018, 2019</a:t>
            </a:r>
          </a:p>
          <a:p>
            <a:pPr>
              <a:buFontTx/>
              <a:buChar char="-"/>
            </a:pPr>
            <a:r>
              <a:rPr lang="cs-CZ" altLang="cs-CZ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Hackathon</a:t>
            </a:r>
            <a:r>
              <a:rPr lang="cs-CZ" alt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SŠ 2017, 2018</a:t>
            </a:r>
          </a:p>
          <a:p>
            <a:pPr>
              <a:buFontTx/>
              <a:buChar char="-"/>
            </a:pPr>
            <a:r>
              <a:rPr 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Pilotní čidla v krajských budovách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Dotační program na čidla </a:t>
            </a:r>
            <a:r>
              <a:rPr lang="cs-CZ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IoT</a:t>
            </a:r>
            <a:r>
              <a:rPr 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 obce do 5 000 ob.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 bwMode="auto">
          <a:xfrm>
            <a:off x="838200" y="1066395"/>
            <a:ext cx="4167433" cy="46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575756"/>
              </a:buClr>
              <a:buFont typeface="Arial" panose="020B0604020202020204" pitchFamily="34" charset="0"/>
              <a:buChar char="•"/>
              <a:defRPr sz="32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75756"/>
              </a:buClr>
              <a:buFont typeface="Arial" panose="020B0604020202020204" pitchFamily="34" charset="0"/>
              <a:buChar char="–"/>
              <a:defRPr sz="28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575756"/>
              </a:buClr>
              <a:buFont typeface="Arial" panose="020B0604020202020204" pitchFamily="34" charset="0"/>
              <a:buChar char="•"/>
              <a:defRPr sz="24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75756"/>
              </a:buClr>
              <a:buFont typeface="Arial" panose="020B0604020202020204" pitchFamily="34" charset="0"/>
              <a:buChar char="–"/>
              <a:defRPr sz="20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75756"/>
              </a:buClr>
              <a:buFont typeface="Arial" panose="020B0604020202020204" pitchFamily="34" charset="0"/>
              <a:buChar char="»"/>
              <a:defRPr sz="20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»"/>
              <a:defRPr sz="20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»"/>
              <a:defRPr sz="20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»"/>
              <a:defRPr sz="20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»"/>
              <a:defRPr sz="20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cs-CZ" altLang="cs-CZ" sz="2000" b="1" i="0" dirty="0"/>
              <a:t>	         	</a:t>
            </a:r>
            <a:r>
              <a:rPr lang="cs-CZ" altLang="cs-CZ" sz="1800" b="1" i="0" dirty="0">
                <a:ea typeface="Tahoma" panose="020B0604030504040204" pitchFamily="34" charset="0"/>
              </a:rPr>
              <a:t>Datové	centrum</a:t>
            </a:r>
          </a:p>
          <a:p>
            <a:pPr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cs-CZ" altLang="cs-CZ" sz="1800" b="1" i="0" dirty="0">
                <a:ea typeface="Tahoma" panose="020B0604030504040204" pitchFamily="34" charset="0"/>
              </a:rPr>
              <a:t>				</a:t>
            </a:r>
          </a:p>
          <a:p>
            <a:pPr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cs-CZ" altLang="cs-CZ" sz="1800" b="1" i="0" dirty="0">
                <a:ea typeface="Tahoma" panose="020B0604030504040204" pitchFamily="34" charset="0"/>
              </a:rPr>
              <a:t>		Vysokorychlostní 		datová síť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cs-CZ" altLang="cs-CZ" sz="1800" i="0" dirty="0">
                <a:ea typeface="Tahoma" panose="020B0604030504040204" pitchFamily="34" charset="0"/>
              </a:rPr>
              <a:t>		</a:t>
            </a:r>
            <a:r>
              <a:rPr lang="cs-CZ" altLang="cs-CZ" sz="1800" b="1" i="0" dirty="0">
                <a:ea typeface="Tahoma" panose="020B0604030504040204" pitchFamily="34" charset="0"/>
              </a:rPr>
              <a:t>	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cs-CZ" altLang="cs-CZ" sz="1800" b="1" i="0" dirty="0">
                <a:ea typeface="Tahoma" panose="020B0604030504040204" pitchFamily="34" charset="0"/>
              </a:rPr>
              <a:t>		Free Wi-Fi</a:t>
            </a:r>
          </a:p>
          <a:p>
            <a:pPr algn="just">
              <a:buNone/>
            </a:pPr>
            <a:r>
              <a:rPr lang="cs-CZ" altLang="cs-CZ" sz="1800" b="1" i="0" dirty="0">
                <a:ea typeface="Tahoma" panose="020B0604030504040204" pitchFamily="34" charset="0"/>
              </a:rPr>
              <a:t>				</a:t>
            </a:r>
          </a:p>
          <a:p>
            <a:pPr algn="just">
              <a:buNone/>
            </a:pPr>
            <a:endParaRPr lang="cs-CZ" altLang="cs-CZ" sz="1800" b="1" i="0" dirty="0">
              <a:ea typeface="Tahoma" panose="020B0604030504040204" pitchFamily="34" charset="0"/>
            </a:endParaRPr>
          </a:p>
          <a:p>
            <a:pPr algn="just">
              <a:buNone/>
            </a:pPr>
            <a:r>
              <a:rPr lang="cs-CZ" altLang="cs-CZ" sz="1800" b="1" dirty="0">
                <a:ea typeface="Tahoma" panose="020B0604030504040204" pitchFamily="34" charset="0"/>
              </a:rPr>
              <a:t>		</a:t>
            </a:r>
            <a:r>
              <a:rPr lang="cs-CZ" altLang="cs-CZ" sz="1800" b="1" i="0" dirty="0">
                <a:ea typeface="Tahoma" panose="020B0604030504040204" pitchFamily="34" charset="0"/>
              </a:rPr>
              <a:t>Internet věcí a 			Open data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cs-CZ" altLang="cs-CZ" sz="2000" i="0" dirty="0">
                <a:ea typeface="Tahoma" panose="020B0604030504040204" pitchFamily="34" charset="0"/>
              </a:rPr>
              <a:t>		</a:t>
            </a:r>
          </a:p>
        </p:txBody>
      </p:sp>
      <p:pic>
        <p:nvPicPr>
          <p:cNvPr id="8" name="Obrázek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36" y="1182328"/>
            <a:ext cx="9080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11" y="2227151"/>
            <a:ext cx="7747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36" y="3047369"/>
            <a:ext cx="13684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541" y="4170669"/>
            <a:ext cx="98901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945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658"/>
          </a:xfrm>
          <a:noFill/>
        </p:spPr>
        <p:txBody>
          <a:bodyPr/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Rozvíjíme chytrý region – Zdravotnictví</a:t>
            </a:r>
            <a:br>
              <a:rPr lang="cs-CZ" dirty="0"/>
            </a:b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 bwMode="auto">
          <a:xfrm>
            <a:off x="819150" y="1066395"/>
            <a:ext cx="4552950" cy="46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575756"/>
              </a:buClr>
              <a:buFont typeface="Arial" panose="020B0604020202020204" pitchFamily="34" charset="0"/>
              <a:buChar char="•"/>
              <a:defRPr sz="32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75756"/>
              </a:buClr>
              <a:buFont typeface="Arial" panose="020B0604020202020204" pitchFamily="34" charset="0"/>
              <a:buChar char="–"/>
              <a:defRPr sz="28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575756"/>
              </a:buClr>
              <a:buFont typeface="Arial" panose="020B0604020202020204" pitchFamily="34" charset="0"/>
              <a:buChar char="•"/>
              <a:defRPr sz="24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75756"/>
              </a:buClr>
              <a:buFont typeface="Arial" panose="020B0604020202020204" pitchFamily="34" charset="0"/>
              <a:buChar char="–"/>
              <a:defRPr sz="20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75756"/>
              </a:buClr>
              <a:buFont typeface="Arial" panose="020B0604020202020204" pitchFamily="34" charset="0"/>
              <a:buChar char="»"/>
              <a:defRPr sz="20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»"/>
              <a:defRPr sz="20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»"/>
              <a:defRPr sz="20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»"/>
              <a:defRPr sz="20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»"/>
              <a:defRPr sz="2000">
                <a:solidFill>
                  <a:srgbClr val="575756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just">
              <a:buNone/>
            </a:pPr>
            <a:r>
              <a:rPr lang="cs-CZ" altLang="cs-CZ" sz="2000" b="1" i="0" dirty="0"/>
              <a:t>	         	</a:t>
            </a:r>
            <a:r>
              <a:rPr lang="cs-CZ" altLang="cs-CZ" sz="1800" b="1" dirty="0">
                <a:solidFill>
                  <a:schemeClr val="accent3">
                    <a:lumMod val="50000"/>
                  </a:schemeClr>
                </a:solidFill>
                <a:ea typeface="Tahoma" panose="020B0604030504040204" pitchFamily="34" charset="0"/>
              </a:rPr>
              <a:t>Elektronizace 			procesů (EPZ)</a:t>
            </a:r>
          </a:p>
          <a:p>
            <a:pPr algn="just">
              <a:buNone/>
            </a:pPr>
            <a:r>
              <a:rPr lang="cs-CZ" altLang="cs-CZ" sz="1800" b="1" dirty="0">
                <a:solidFill>
                  <a:schemeClr val="accent3">
                    <a:lumMod val="50000"/>
                  </a:schemeClr>
                </a:solidFill>
                <a:ea typeface="Tahoma" panose="020B0604030504040204" pitchFamily="34" charset="0"/>
              </a:rPr>
              <a:t>		</a:t>
            </a:r>
          </a:p>
          <a:p>
            <a:pPr algn="just">
              <a:spcBef>
                <a:spcPts val="1800"/>
              </a:spcBef>
              <a:buNone/>
            </a:pPr>
            <a:r>
              <a:rPr lang="cs-CZ" altLang="cs-CZ" sz="1800" b="1" dirty="0">
                <a:solidFill>
                  <a:schemeClr val="accent3">
                    <a:lumMod val="50000"/>
                  </a:schemeClr>
                </a:solidFill>
                <a:ea typeface="Tahoma" panose="020B0604030504040204" pitchFamily="34" charset="0"/>
              </a:rPr>
              <a:t>		Objednávkové 			systémy</a:t>
            </a:r>
          </a:p>
          <a:p>
            <a:pPr algn="just">
              <a:buNone/>
            </a:pPr>
            <a:r>
              <a:rPr lang="cs-CZ" altLang="cs-CZ" sz="1800" dirty="0">
                <a:solidFill>
                  <a:schemeClr val="accent3">
                    <a:lumMod val="50000"/>
                  </a:schemeClr>
                </a:solidFill>
                <a:ea typeface="Tahoma" panose="020B0604030504040204" pitchFamily="34" charset="0"/>
              </a:rPr>
              <a:t>		</a:t>
            </a:r>
            <a:r>
              <a:rPr lang="cs-CZ" altLang="cs-CZ" sz="1800" b="1" dirty="0">
                <a:solidFill>
                  <a:schemeClr val="accent3">
                    <a:lumMod val="50000"/>
                  </a:schemeClr>
                </a:solidFill>
                <a:ea typeface="Tahoma" panose="020B0604030504040204" pitchFamily="34" charset="0"/>
              </a:rPr>
              <a:t>	</a:t>
            </a:r>
          </a:p>
          <a:p>
            <a:pPr algn="just">
              <a:buNone/>
            </a:pPr>
            <a:r>
              <a:rPr lang="cs-CZ" altLang="cs-CZ" sz="1800" b="1" dirty="0">
                <a:solidFill>
                  <a:schemeClr val="accent3">
                    <a:lumMod val="50000"/>
                  </a:schemeClr>
                </a:solidFill>
                <a:ea typeface="Tahoma" panose="020B0604030504040204" pitchFamily="34" charset="0"/>
              </a:rPr>
              <a:t>		</a:t>
            </a:r>
          </a:p>
          <a:p>
            <a:pPr algn="just">
              <a:buNone/>
            </a:pPr>
            <a:r>
              <a:rPr lang="cs-CZ" altLang="cs-CZ" sz="1800" b="1" dirty="0">
                <a:solidFill>
                  <a:schemeClr val="accent3">
                    <a:lumMod val="50000"/>
                  </a:schemeClr>
                </a:solidFill>
                <a:ea typeface="Tahoma" panose="020B0604030504040204" pitchFamily="34" charset="0"/>
              </a:rPr>
              <a:t>		Telemedicína</a:t>
            </a:r>
          </a:p>
          <a:p>
            <a:pPr algn="just">
              <a:buNone/>
            </a:pPr>
            <a:r>
              <a:rPr lang="cs-CZ" altLang="cs-CZ" sz="1800" b="1" dirty="0">
                <a:solidFill>
                  <a:schemeClr val="accent3">
                    <a:lumMod val="50000"/>
                  </a:schemeClr>
                </a:solidFill>
                <a:ea typeface="Tahoma" panose="020B0604030504040204" pitchFamily="34" charset="0"/>
              </a:rPr>
              <a:t>		</a:t>
            </a:r>
            <a:endParaRPr lang="cs-CZ" altLang="cs-CZ" sz="1800" dirty="0">
              <a:solidFill>
                <a:schemeClr val="accent3">
                  <a:lumMod val="50000"/>
                </a:schemeClr>
              </a:solidFill>
              <a:ea typeface="Tahoma" panose="020B0604030504040204" pitchFamily="34" charset="0"/>
            </a:endParaRPr>
          </a:p>
          <a:p>
            <a:pPr algn="just">
              <a:buNone/>
            </a:pPr>
            <a:r>
              <a:rPr lang="cs-CZ" altLang="cs-CZ" sz="1800" b="1" dirty="0">
                <a:solidFill>
                  <a:schemeClr val="accent3">
                    <a:lumMod val="50000"/>
                  </a:schemeClr>
                </a:solidFill>
                <a:ea typeface="Tahoma" panose="020B0604030504040204" pitchFamily="34" charset="0"/>
              </a:rPr>
              <a:t>		</a:t>
            </a:r>
          </a:p>
          <a:p>
            <a:pPr algn="just">
              <a:spcBef>
                <a:spcPts val="3600"/>
              </a:spcBef>
              <a:buNone/>
            </a:pPr>
            <a:r>
              <a:rPr lang="cs-CZ" altLang="cs-CZ" sz="1800" b="1" dirty="0">
                <a:solidFill>
                  <a:schemeClr val="accent3">
                    <a:lumMod val="50000"/>
                  </a:schemeClr>
                </a:solidFill>
                <a:ea typeface="Tahoma" panose="020B0604030504040204" pitchFamily="34" charset="0"/>
              </a:rPr>
              <a:t>		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cs-CZ" altLang="cs-CZ" sz="2000" i="0" dirty="0">
                <a:ea typeface="Tahoma" panose="020B0604030504040204" pitchFamily="34" charset="0"/>
              </a:rPr>
              <a:t>		</a:t>
            </a:r>
          </a:p>
        </p:txBody>
      </p:sp>
      <p:pic>
        <p:nvPicPr>
          <p:cNvPr id="12" name="Obrázek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" y="1066395"/>
            <a:ext cx="912223" cy="64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83" y="2294485"/>
            <a:ext cx="9842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83" y="3426373"/>
            <a:ext cx="837520" cy="68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CCBF3D24-FCA9-4F75-8A01-4AAE9EC1A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1129" y="1066395"/>
            <a:ext cx="7529920" cy="452478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Zavedení elektronické zdravotnické dokumentace (EZD)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Mobilní vizita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Portál pacienta</a:t>
            </a:r>
            <a:endParaRPr lang="cs-CZ" alt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1800"/>
              </a:spcBef>
              <a:buFontTx/>
              <a:buChar char="-"/>
            </a:pP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Rezervace termínu ve zdravotnických zařízeních (i bez registrace)</a:t>
            </a:r>
          </a:p>
          <a:p>
            <a:pPr>
              <a:buFontTx/>
              <a:buChar char="-"/>
            </a:pP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Objednání přepravy hrazené pojišťovnou či samotným klientem</a:t>
            </a:r>
            <a:endParaRPr lang="cs-CZ" alt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4800"/>
              </a:spcBef>
              <a:buFontTx/>
              <a:buChar char="-"/>
            </a:pP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SW aplikace pro vzdálený skupinový monitoring fyziologických funkcí</a:t>
            </a:r>
          </a:p>
          <a:p>
            <a:pPr marL="0" indent="0">
              <a:buNone/>
            </a:pP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HORIZONT II – šance pro srdce (ve spolupráci s RBP)</a:t>
            </a:r>
          </a:p>
          <a:p>
            <a:pPr marL="0" indent="0">
              <a:buNone/>
            </a:pP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Telemedicínská centra v malých obcích (</a:t>
            </a:r>
            <a:r>
              <a:rPr lang="cs-CZ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telemedpoint</a:t>
            </a: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</a:t>
            </a:r>
            <a:r>
              <a:rPr lang="cs-CZ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Responder</a:t>
            </a: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(systém pomoci na vyžádání)</a:t>
            </a:r>
          </a:p>
        </p:txBody>
      </p:sp>
    </p:spTree>
    <p:extLst>
      <p:ext uri="{BB962C8B-B14F-4D97-AF65-F5344CB8AC3E}">
        <p14:creationId xmlns:p14="http://schemas.microsoft.com/office/powerpoint/2010/main" val="2744432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658"/>
          </a:xfrm>
          <a:noFill/>
        </p:spPr>
        <p:txBody>
          <a:bodyPr/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Rozvíjíme chytrý region – Úspory</a:t>
            </a:r>
            <a:br>
              <a:rPr lang="cs-CZ" dirty="0"/>
            </a:b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Obrázek 9">
            <a:extLst>
              <a:ext uri="{FF2B5EF4-FFF2-40B4-BE49-F238E27FC236}">
                <a16:creationId xmlns:a16="http://schemas.microsoft.com/office/drawing/2014/main" id="{D50F0290-DCE1-4E87-B03D-2DCE52B6A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03371"/>
            <a:ext cx="15589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10">
            <a:extLst>
              <a:ext uri="{FF2B5EF4-FFF2-40B4-BE49-F238E27FC236}">
                <a16:creationId xmlns:a16="http://schemas.microsoft.com/office/drawing/2014/main" id="{FBC62DC7-9448-4BB8-8959-D28CDA781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" y="2358322"/>
            <a:ext cx="1392238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1">
            <a:extLst>
              <a:ext uri="{FF2B5EF4-FFF2-40B4-BE49-F238E27FC236}">
                <a16:creationId xmlns:a16="http://schemas.microsoft.com/office/drawing/2014/main" id="{7143AA9C-6D65-41E3-8078-BBF7847C2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2" y="3563512"/>
            <a:ext cx="10541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12">
            <a:extLst>
              <a:ext uri="{FF2B5EF4-FFF2-40B4-BE49-F238E27FC236}">
                <a16:creationId xmlns:a16="http://schemas.microsoft.com/office/drawing/2014/main" id="{2C563168-4A9A-419B-A05F-FD9B2BB81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2" y="4622754"/>
            <a:ext cx="114935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1248477-9600-492D-984E-E6740AC61FA8}"/>
              </a:ext>
            </a:extLst>
          </p:cNvPr>
          <p:cNvSpPr txBox="1"/>
          <p:nvPr/>
        </p:nvSpPr>
        <p:spPr>
          <a:xfrm>
            <a:off x="2805342" y="1247433"/>
            <a:ext cx="2556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Energetický management budov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3FE440C-6C72-49D2-BBEE-8E5DC55B6C07}"/>
              </a:ext>
            </a:extLst>
          </p:cNvPr>
          <p:cNvSpPr txBox="1"/>
          <p:nvPr/>
        </p:nvSpPr>
        <p:spPr>
          <a:xfrm>
            <a:off x="2805341" y="2403165"/>
            <a:ext cx="2556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Senzorické  měření ovzduší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E463125-410C-4D64-B85C-D6D73D6EDCB0}"/>
              </a:ext>
            </a:extLst>
          </p:cNvPr>
          <p:cNvSpPr txBox="1"/>
          <p:nvPr/>
        </p:nvSpPr>
        <p:spPr>
          <a:xfrm>
            <a:off x="2805341" y="3604546"/>
            <a:ext cx="255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Oběhová ekonomika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DC6E6F1-0D22-4693-8D4D-09F5EA9F26C0}"/>
              </a:ext>
            </a:extLst>
          </p:cNvPr>
          <p:cNvSpPr txBox="1"/>
          <p:nvPr/>
        </p:nvSpPr>
        <p:spPr>
          <a:xfrm>
            <a:off x="2805340" y="4628314"/>
            <a:ext cx="2556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Environmentální výchova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26801636-B931-4E16-8185-731B3362243C}"/>
              </a:ext>
            </a:extLst>
          </p:cNvPr>
          <p:cNvSpPr txBox="1"/>
          <p:nvPr/>
        </p:nvSpPr>
        <p:spPr>
          <a:xfrm>
            <a:off x="5841505" y="1201784"/>
            <a:ext cx="5838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Optimalizace nákladů na spotřebu energií v budovách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2B8783F0-B792-483C-8F71-0DC5EEDF630D}"/>
              </a:ext>
            </a:extLst>
          </p:cNvPr>
          <p:cNvSpPr txBox="1"/>
          <p:nvPr/>
        </p:nvSpPr>
        <p:spPr>
          <a:xfrm>
            <a:off x="5841505" y="2358322"/>
            <a:ext cx="5637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>
                <a:latin typeface="Trebuchet MS" panose="020B0603020202020204" pitchFamily="34" charset="0"/>
              </a:rPr>
              <a:t>- Monitoring a identifikace koncentrací škodlivin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35244855-C152-457A-8629-B834876A37AA}"/>
              </a:ext>
            </a:extLst>
          </p:cNvPr>
          <p:cNvSpPr txBox="1"/>
          <p:nvPr/>
        </p:nvSpPr>
        <p:spPr>
          <a:xfrm>
            <a:off x="5841505" y="3573094"/>
            <a:ext cx="635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>
                <a:latin typeface="Trebuchet MS" panose="020B0603020202020204" pitchFamily="34" charset="0"/>
              </a:rPr>
              <a:t>- Efektivní a udržitelné nakládání s odpady 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262B63C3-70BD-4289-A046-E4843C67E0CC}"/>
              </a:ext>
            </a:extLst>
          </p:cNvPr>
          <p:cNvSpPr txBox="1"/>
          <p:nvPr/>
        </p:nvSpPr>
        <p:spPr>
          <a:xfrm>
            <a:off x="5841505" y="4582147"/>
            <a:ext cx="5637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>
                <a:latin typeface="Trebuchet MS" panose="020B0603020202020204" pitchFamily="34" charset="0"/>
              </a:rPr>
              <a:t>- Badatelské projekty ve školách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10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658"/>
          </a:xfrm>
          <a:noFill/>
        </p:spPr>
        <p:txBody>
          <a:bodyPr/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Rozvíjíme chytrý region – </a:t>
            </a:r>
            <a:r>
              <a:rPr lang="cs-CZ" sz="3600" b="1" dirty="0" err="1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Debyrokratizace</a:t>
            </a:r>
            <a:br>
              <a:rPr lang="cs-CZ" dirty="0"/>
            </a:b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1248477-9600-492D-984E-E6740AC61FA8}"/>
              </a:ext>
            </a:extLst>
          </p:cNvPr>
          <p:cNvSpPr txBox="1"/>
          <p:nvPr/>
        </p:nvSpPr>
        <p:spPr>
          <a:xfrm>
            <a:off x="2805342" y="1247433"/>
            <a:ext cx="255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E-Government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3FE440C-6C72-49D2-BBEE-8E5DC55B6C07}"/>
              </a:ext>
            </a:extLst>
          </p:cNvPr>
          <p:cNvSpPr txBox="1"/>
          <p:nvPr/>
        </p:nvSpPr>
        <p:spPr>
          <a:xfrm>
            <a:off x="2805339" y="2268717"/>
            <a:ext cx="2556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Efektivní řízení krajských organizací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E463125-410C-4D64-B85C-D6D73D6EDCB0}"/>
              </a:ext>
            </a:extLst>
          </p:cNvPr>
          <p:cNvSpPr txBox="1"/>
          <p:nvPr/>
        </p:nvSpPr>
        <p:spPr>
          <a:xfrm>
            <a:off x="2805339" y="3565867"/>
            <a:ext cx="255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Bezpečné databáze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DC6E6F1-0D22-4693-8D4D-09F5EA9F26C0}"/>
              </a:ext>
            </a:extLst>
          </p:cNvPr>
          <p:cNvSpPr txBox="1"/>
          <p:nvPr/>
        </p:nvSpPr>
        <p:spPr>
          <a:xfrm>
            <a:off x="2805340" y="4628314"/>
            <a:ext cx="2556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Informační portál pro občany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Obrázek 9">
            <a:extLst>
              <a:ext uri="{FF2B5EF4-FFF2-40B4-BE49-F238E27FC236}">
                <a16:creationId xmlns:a16="http://schemas.microsoft.com/office/drawing/2014/main" id="{2E95776E-8E1B-4C01-B333-ADEA9CF55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98" y="1063313"/>
            <a:ext cx="783981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ázek 10">
            <a:extLst>
              <a:ext uri="{FF2B5EF4-FFF2-40B4-BE49-F238E27FC236}">
                <a16:creationId xmlns:a16="http://schemas.microsoft.com/office/drawing/2014/main" id="{1CE6CA06-EB30-4410-AA7B-E369C1E7B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7" y="2300412"/>
            <a:ext cx="118096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Obrázek 11">
            <a:extLst>
              <a:ext uri="{FF2B5EF4-FFF2-40B4-BE49-F238E27FC236}">
                <a16:creationId xmlns:a16="http://schemas.microsoft.com/office/drawing/2014/main" id="{B0B8C70C-9129-4FAA-B9B2-CF3CE6389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03" y="3446544"/>
            <a:ext cx="1184275" cy="81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Obrázek 12">
            <a:extLst>
              <a:ext uri="{FF2B5EF4-FFF2-40B4-BE49-F238E27FC236}">
                <a16:creationId xmlns:a16="http://schemas.microsoft.com/office/drawing/2014/main" id="{80BDC866-6E97-4FFA-94EA-6E0C93AB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65" y="4675867"/>
            <a:ext cx="1035446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ovéPole 30">
            <a:extLst>
              <a:ext uri="{FF2B5EF4-FFF2-40B4-BE49-F238E27FC236}">
                <a16:creationId xmlns:a16="http://schemas.microsoft.com/office/drawing/2014/main" id="{AD15E7B9-F2E0-4977-A5ED-039215528D2A}"/>
              </a:ext>
            </a:extLst>
          </p:cNvPr>
          <p:cNvSpPr txBox="1"/>
          <p:nvPr/>
        </p:nvSpPr>
        <p:spPr>
          <a:xfrm>
            <a:off x="5841505" y="1201784"/>
            <a:ext cx="5637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Elektronická podání pro občany a podnikatele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66D22A38-E3CB-4021-B1F2-21EDD89B121B}"/>
              </a:ext>
            </a:extLst>
          </p:cNvPr>
          <p:cNvSpPr txBox="1"/>
          <p:nvPr/>
        </p:nvSpPr>
        <p:spPr>
          <a:xfrm>
            <a:off x="5841505" y="2180873"/>
            <a:ext cx="6267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Sdílené informační systémy (personální, identit, evidenční)</a:t>
            </a:r>
          </a:p>
          <a:p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Integrace systémů</a:t>
            </a:r>
          </a:p>
          <a:p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Systém zálohování dat a jejich zabezpečení</a:t>
            </a:r>
          </a:p>
          <a:p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Nákupní portál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A1A15B9F-9F2F-44CA-890B-6C8E79CC7082}"/>
              </a:ext>
            </a:extLst>
          </p:cNvPr>
          <p:cNvSpPr txBox="1"/>
          <p:nvPr/>
        </p:nvSpPr>
        <p:spPr>
          <a:xfrm>
            <a:off x="5841504" y="4576669"/>
            <a:ext cx="626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Portál služeb (katalog služeb, portál pacienta, rezervace   </a:t>
            </a:r>
          </a:p>
          <a:p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času úředníka, vstupenkový rezervační systém)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30EC056-9915-4D62-9956-055E4881B151}"/>
              </a:ext>
            </a:extLst>
          </p:cNvPr>
          <p:cNvSpPr txBox="1"/>
          <p:nvPr/>
        </p:nvSpPr>
        <p:spPr>
          <a:xfrm>
            <a:off x="5841505" y="3583386"/>
            <a:ext cx="5637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Open data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185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303"/>
            <a:ext cx="12191998" cy="6857192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7B83CDD6-43EA-425D-BD74-71DE2083440F}"/>
              </a:ext>
            </a:extLst>
          </p:cNvPr>
          <p:cNvSpPr txBox="1">
            <a:spLocks/>
          </p:cNvSpPr>
          <p:nvPr/>
        </p:nvSpPr>
        <p:spPr>
          <a:xfrm>
            <a:off x="664664" y="544962"/>
            <a:ext cx="11367004" cy="184926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Inteligentní kamerový systém detekce volných parkovacích míst a rezervace parkování</a:t>
            </a:r>
          </a:p>
          <a:p>
            <a:pPr marL="571500" indent="-571500">
              <a:lnSpc>
                <a:spcPct val="14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5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Mobilní aplikace „</a:t>
            </a:r>
            <a:r>
              <a:rPr lang="cs-CZ" sz="5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Parkování Krajský úřad MSK</a:t>
            </a:r>
            <a:r>
              <a:rPr lang="cs-CZ" sz="5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 je zdarma ke stažení na </a:t>
            </a:r>
            <a:r>
              <a:rPr lang="cs-CZ" sz="5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GooglePlay</a:t>
            </a:r>
            <a:r>
              <a:rPr lang="cs-CZ" sz="5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cs-CZ" sz="5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AppStore</a:t>
            </a:r>
            <a:r>
              <a:rPr lang="cs-CZ" sz="5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571500" indent="-571500">
              <a:lnSpc>
                <a:spcPct val="14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5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https://parkovani.msk.cz/</a:t>
            </a:r>
            <a:r>
              <a:rPr lang="cs-CZ" sz="5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nebo </a:t>
            </a:r>
            <a:r>
              <a:rPr lang="cs-CZ" sz="5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https://parkuj.msk.cz/</a:t>
            </a:r>
            <a:r>
              <a:rPr lang="cs-CZ" sz="5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cs-CZ" sz="5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54EEA78-88A1-4CA8-9EE8-4CF3137E3097}"/>
              </a:ext>
            </a:extLst>
          </p:cNvPr>
          <p:cNvSpPr txBox="1"/>
          <p:nvPr/>
        </p:nvSpPr>
        <p:spPr>
          <a:xfrm>
            <a:off x="655662" y="100853"/>
            <a:ext cx="7799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Chytré parkování</a:t>
            </a:r>
          </a:p>
        </p:txBody>
      </p:sp>
      <p:grpSp>
        <p:nvGrpSpPr>
          <p:cNvPr id="2" name="Skupina 2">
            <a:extLst>
              <a:ext uri="{FF2B5EF4-FFF2-40B4-BE49-F238E27FC236}">
                <a16:creationId xmlns:a16="http://schemas.microsoft.com/office/drawing/2014/main" id="{58579729-B010-388F-7BE6-4D0B1322BC1C}"/>
              </a:ext>
            </a:extLst>
          </p:cNvPr>
          <p:cNvGrpSpPr>
            <a:grpSpLocks/>
          </p:cNvGrpSpPr>
          <p:nvPr/>
        </p:nvGrpSpPr>
        <p:grpSpPr bwMode="auto">
          <a:xfrm>
            <a:off x="2212623" y="2235199"/>
            <a:ext cx="7947377" cy="3285419"/>
            <a:chOff x="1524150" y="2533332"/>
            <a:chExt cx="8845120" cy="3641638"/>
          </a:xfrm>
        </p:grpSpPr>
        <p:grpSp>
          <p:nvGrpSpPr>
            <p:cNvPr id="3" name="Skupina 3">
              <a:extLst>
                <a:ext uri="{FF2B5EF4-FFF2-40B4-BE49-F238E27FC236}">
                  <a16:creationId xmlns:a16="http://schemas.microsoft.com/office/drawing/2014/main" id="{BC70A082-CE70-0A29-ED69-E52CE4E880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150" y="2533332"/>
              <a:ext cx="8845120" cy="3641638"/>
              <a:chOff x="1005505" y="1266672"/>
              <a:chExt cx="10072761" cy="4203765"/>
            </a:xfrm>
          </p:grpSpPr>
          <p:sp>
            <p:nvSpPr>
              <p:cNvPr id="6" name="Šipka doprava 6">
                <a:extLst>
                  <a:ext uri="{FF2B5EF4-FFF2-40B4-BE49-F238E27FC236}">
                    <a16:creationId xmlns:a16="http://schemas.microsoft.com/office/drawing/2014/main" id="{AAFD92CF-2922-7F15-5134-CF0BBA07CF9C}"/>
                  </a:ext>
                </a:extLst>
              </p:cNvPr>
              <p:cNvSpPr/>
              <p:nvPr/>
            </p:nvSpPr>
            <p:spPr>
              <a:xfrm>
                <a:off x="3458617" y="3159650"/>
                <a:ext cx="1086455" cy="53875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8" name="Šipka doprava 6">
                <a:extLst>
                  <a:ext uri="{FF2B5EF4-FFF2-40B4-BE49-F238E27FC236}">
                    <a16:creationId xmlns:a16="http://schemas.microsoft.com/office/drawing/2014/main" id="{4C4D8A12-BEB4-26BC-AAA5-D328A98560F6}"/>
                  </a:ext>
                </a:extLst>
              </p:cNvPr>
              <p:cNvSpPr/>
              <p:nvPr/>
            </p:nvSpPr>
            <p:spPr>
              <a:xfrm>
                <a:off x="7372387" y="3102841"/>
                <a:ext cx="1084648" cy="53875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pic>
            <p:nvPicPr>
              <p:cNvPr id="13" name="Obrázek 12">
                <a:extLst>
                  <a:ext uri="{FF2B5EF4-FFF2-40B4-BE49-F238E27FC236}">
                    <a16:creationId xmlns:a16="http://schemas.microsoft.com/office/drawing/2014/main" id="{122CD040-FC07-1D93-0688-88B72306B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5505" y="1266672"/>
                <a:ext cx="2247440" cy="4197178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  <p:pic>
            <p:nvPicPr>
              <p:cNvPr id="15" name="Obrázek 14">
                <a:extLst>
                  <a:ext uri="{FF2B5EF4-FFF2-40B4-BE49-F238E27FC236}">
                    <a16:creationId xmlns:a16="http://schemas.microsoft.com/office/drawing/2014/main" id="{8FE1BC86-791B-07CD-B590-4D2105DC7C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02494" y="1273259"/>
                <a:ext cx="2338202" cy="4197178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  <p:pic>
            <p:nvPicPr>
              <p:cNvPr id="18" name="Obrázek 17">
                <a:extLst>
                  <a:ext uri="{FF2B5EF4-FFF2-40B4-BE49-F238E27FC236}">
                    <a16:creationId xmlns:a16="http://schemas.microsoft.com/office/drawing/2014/main" id="{33FCEB08-1894-854E-46A6-0138F595DB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40064" y="1266672"/>
                <a:ext cx="2338202" cy="4197179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</p:grpSp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89364732-9C0C-B641-3203-D4A4D33E3748}"/>
                </a:ext>
              </a:extLst>
            </p:cNvPr>
            <p:cNvSpPr/>
            <p:nvPr/>
          </p:nvSpPr>
          <p:spPr>
            <a:xfrm>
              <a:off x="1524150" y="5625708"/>
              <a:ext cx="1930306" cy="27939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401911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  <p:sp>
        <p:nvSpPr>
          <p:cNvPr id="16" name="TextovéPole 23">
            <a:extLst>
              <a:ext uri="{FF2B5EF4-FFF2-40B4-BE49-F238E27FC236}">
                <a16:creationId xmlns:a16="http://schemas.microsoft.com/office/drawing/2014/main" id="{597387E7-C327-4509-81E9-4480D3716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" y="307975"/>
            <a:ext cx="87463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2F5597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 rutinou nám pomáhá robot Karel…</a:t>
            </a:r>
          </a:p>
        </p:txBody>
      </p:sp>
      <p:pic>
        <p:nvPicPr>
          <p:cNvPr id="17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8D9902C2-65D1-43F3-AE2F-8BE718756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949" y="3532438"/>
            <a:ext cx="1869769" cy="195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ástupný obsah 3">
            <a:extLst>
              <a:ext uri="{FF2B5EF4-FFF2-40B4-BE49-F238E27FC236}">
                <a16:creationId xmlns:a16="http://schemas.microsoft.com/office/drawing/2014/main" id="{C10F201E-AE01-4C9C-9367-61BA2A0592B2}"/>
              </a:ext>
            </a:extLst>
          </p:cNvPr>
          <p:cNvSpPr txBox="1">
            <a:spLocks noChangeArrowheads="1"/>
          </p:cNvSpPr>
          <p:nvPr/>
        </p:nvSpPr>
        <p:spPr>
          <a:xfrm>
            <a:off x="749300" y="1366960"/>
            <a:ext cx="9495691" cy="33720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cs-CZ" altLang="cs-CZ" sz="2200" dirty="0">
                <a:latin typeface="Tahoma" panose="020B0604030504040204" pitchFamily="34" charset="0"/>
                <a:cs typeface="Tahoma" panose="020B0604030504040204" pitchFamily="34" charset="0"/>
              </a:rPr>
              <a:t>unikátní projekt v ČR – robotická automatizace procesů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1. místo </a:t>
            </a:r>
            <a:r>
              <a:rPr lang="cs-CZ" altLang="cs-CZ" sz="2200" dirty="0">
                <a:latin typeface="Tahoma" panose="020B0604030504040204" pitchFamily="34" charset="0"/>
                <a:cs typeface="Tahoma" panose="020B0604030504040204" pitchFamily="34" charset="0"/>
              </a:rPr>
              <a:t>v kategorii Projekt v soutěži Chytrá města pro budoucnost 2019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cs-CZ" altLang="cs-CZ" sz="2200" dirty="0">
                <a:latin typeface="Tahoma" panose="020B0604030504040204" pitchFamily="34" charset="0"/>
                <a:cs typeface="Tahoma" panose="020B0604030504040204" pitchFamily="34" charset="0"/>
              </a:rPr>
              <a:t>pracuje v noci i o víkendu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cs-CZ" altLang="cs-CZ" sz="2200" dirty="0">
                <a:latin typeface="Tahoma" panose="020B0604030504040204" pitchFamily="34" charset="0"/>
                <a:cs typeface="Tahoma" panose="020B0604030504040204" pitchFamily="34" charset="0"/>
              </a:rPr>
              <a:t>uspoří tisíce hodin ročně = finanční úspora cca 2 mil. Kč za rok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cs-CZ" altLang="cs-CZ" sz="2200" dirty="0">
                <a:latin typeface="Tahoma" panose="020B0604030504040204" pitchFamily="34" charset="0"/>
                <a:cs typeface="Tahoma" panose="020B0604030504040204" pitchFamily="34" charset="0"/>
              </a:rPr>
              <a:t>snížil se počet externích pracovníků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cs-CZ" altLang="cs-CZ" sz="2200" dirty="0">
                <a:latin typeface="Tahoma" panose="020B0604030504040204" pitchFamily="34" charset="0"/>
                <a:cs typeface="Tahoma" panose="020B0604030504040204" pitchFamily="34" charset="0"/>
              </a:rPr>
              <a:t>zaměstnanci vykonávají práci s vyšší přidanou hodnotou</a:t>
            </a:r>
          </a:p>
          <a:p>
            <a:pPr marL="457200" lvl="1" indent="0">
              <a:lnSpc>
                <a:spcPct val="100000"/>
              </a:lnSpc>
              <a:buSzPct val="80000"/>
              <a:buNone/>
            </a:pPr>
            <a:endParaRPr lang="cs-CZ" altLang="cs-CZ" sz="2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97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  <p:sp>
        <p:nvSpPr>
          <p:cNvPr id="16" name="TextovéPole 23">
            <a:extLst>
              <a:ext uri="{FF2B5EF4-FFF2-40B4-BE49-F238E27FC236}">
                <a16:creationId xmlns:a16="http://schemas.microsoft.com/office/drawing/2014/main" id="{597387E7-C327-4509-81E9-4480D3716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" y="307975"/>
            <a:ext cx="87463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2F5597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 rutinou nám pomáhá robot Karel…</a:t>
            </a:r>
          </a:p>
        </p:txBody>
      </p:sp>
      <p:pic>
        <p:nvPicPr>
          <p:cNvPr id="17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8D9902C2-65D1-43F3-AE2F-8BE718756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587" y="2028490"/>
            <a:ext cx="1869769" cy="195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ástupný obsah 3">
            <a:extLst>
              <a:ext uri="{FF2B5EF4-FFF2-40B4-BE49-F238E27FC236}">
                <a16:creationId xmlns:a16="http://schemas.microsoft.com/office/drawing/2014/main" id="{C10F201E-AE01-4C9C-9367-61BA2A0592B2}"/>
              </a:ext>
            </a:extLst>
          </p:cNvPr>
          <p:cNvSpPr txBox="1">
            <a:spLocks noChangeArrowheads="1"/>
          </p:cNvSpPr>
          <p:nvPr/>
        </p:nvSpPr>
        <p:spPr>
          <a:xfrm>
            <a:off x="749300" y="870472"/>
            <a:ext cx="11117414" cy="48191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cs-CZ" altLang="cs-CZ" sz="2200" dirty="0">
                <a:latin typeface="Tahoma" panose="020B0604030504040204" pitchFamily="34" charset="0"/>
                <a:cs typeface="Tahoma" panose="020B0604030504040204" pitchFamily="34" charset="0"/>
              </a:rPr>
              <a:t>aktuálně implementován do více než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40 procesů </a:t>
            </a:r>
            <a:r>
              <a:rPr lang="cs-CZ" altLang="cs-CZ" sz="2200" dirty="0">
                <a:latin typeface="Tahoma" panose="020B0604030504040204" pitchFamily="34" charset="0"/>
                <a:cs typeface="Tahoma" panose="020B0604030504040204" pitchFamily="34" charset="0"/>
              </a:rPr>
              <a:t>a připravují se další:</a:t>
            </a:r>
          </a:p>
          <a:p>
            <a:pPr lvl="1">
              <a:lnSpc>
                <a:spcPct val="130000"/>
              </a:lnSpc>
              <a:spcBef>
                <a:spcPts val="3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nejvíce pomohl s administrací žádostí o kotlíkové dotace (ověření údajů o žadateli, rozesílání e-mailů, příprava a tisk dopisů apod.)</a:t>
            </a:r>
          </a:p>
          <a:p>
            <a:pPr lvl="1">
              <a:lnSpc>
                <a:spcPct val="130000"/>
              </a:lnSpc>
              <a:spcBef>
                <a:spcPts val="3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identifikuje příjmy na bankovních účtech</a:t>
            </a:r>
          </a:p>
          <a:p>
            <a:pPr lvl="1">
              <a:lnSpc>
                <a:spcPct val="130000"/>
              </a:lnSpc>
              <a:spcBef>
                <a:spcPts val="3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eviduje vzdělávací akce</a:t>
            </a:r>
          </a:p>
          <a:p>
            <a:pPr lvl="1">
              <a:lnSpc>
                <a:spcPct val="130000"/>
              </a:lnSpc>
              <a:spcBef>
                <a:spcPts val="3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administrace dotací</a:t>
            </a:r>
          </a:p>
          <a:p>
            <a:pPr lvl="1">
              <a:lnSpc>
                <a:spcPct val="130000"/>
              </a:lnSpc>
              <a:spcBef>
                <a:spcPts val="3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tvorba faktur, dopisů, e-mailů</a:t>
            </a:r>
          </a:p>
          <a:p>
            <a:pPr lvl="1">
              <a:lnSpc>
                <a:spcPct val="130000"/>
              </a:lnSpc>
              <a:spcBef>
                <a:spcPts val="3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podatelně pomáhá distribuovat došlé datové zprávy, provádět autorizovanou konverzi dokumentů nebo anonymizovat údaje v dokumentech zaměstnanců</a:t>
            </a:r>
          </a:p>
          <a:p>
            <a:pPr lvl="1">
              <a:lnSpc>
                <a:spcPct val="130000"/>
              </a:lnSpc>
              <a:spcBef>
                <a:spcPts val="3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robot předává cca </a:t>
            </a:r>
            <a:r>
              <a:rPr lang="cs-CZ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3 000 zpráv měsíčně s 97,5% úspěšností</a:t>
            </a:r>
          </a:p>
        </p:txBody>
      </p:sp>
    </p:spTree>
    <p:extLst>
      <p:ext uri="{BB962C8B-B14F-4D97-AF65-F5344CB8AC3E}">
        <p14:creationId xmlns:p14="http://schemas.microsoft.com/office/powerpoint/2010/main" val="2697285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 txBox="1">
            <a:spLocks/>
          </p:cNvSpPr>
          <p:nvPr/>
        </p:nvSpPr>
        <p:spPr>
          <a:xfrm>
            <a:off x="838199" y="301996"/>
            <a:ext cx="11100063" cy="7437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Moravskoslezské datové centrum, p. o. (MSDC)</a:t>
            </a:r>
            <a:endParaRPr lang="cs-CZ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Obrázek 9" descr="Obsah obrázku zeď, interiér, dveře, strop&#10;&#10;Popis byl vytvořen automaticky">
            <a:extLst>
              <a:ext uri="{FF2B5EF4-FFF2-40B4-BE49-F238E27FC236}">
                <a16:creationId xmlns:a16="http://schemas.microsoft.com/office/drawing/2014/main" id="{BBE1BDF5-7AAA-4073-B248-A74D80757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68" y="3428999"/>
            <a:ext cx="3226694" cy="2145751"/>
          </a:xfrm>
          <a:prstGeom prst="rect">
            <a:avLst/>
          </a:prstGeom>
        </p:spPr>
      </p:pic>
      <p:pic>
        <p:nvPicPr>
          <p:cNvPr id="11" name="Obrázek 10" descr="Obsah obrázku text, exteriér&#10;&#10;Popis byl vytvořen automaticky">
            <a:extLst>
              <a:ext uri="{FF2B5EF4-FFF2-40B4-BE49-F238E27FC236}">
                <a16:creationId xmlns:a16="http://schemas.microsoft.com/office/drawing/2014/main" id="{032D68D7-473F-471B-B9AF-F4B444299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67" y="1073277"/>
            <a:ext cx="3226695" cy="214575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344D525-6095-477D-BC5D-AE507EEDC952}"/>
              </a:ext>
            </a:extLst>
          </p:cNvPr>
          <p:cNvSpPr txBox="1"/>
          <p:nvPr/>
        </p:nvSpPr>
        <p:spPr>
          <a:xfrm>
            <a:off x="838199" y="1268854"/>
            <a:ext cx="6494756" cy="393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Příspěvková organizace kraje zřízená v r. 2018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Odborná organizace pomáhající při zajišťování přípravy a realizace projektů v oblasti ICT a projektů v rámci Strategie rozvoje chytrého regionu Moravskoslezského kraje 2017-2023, tzv. „Chytřejší kraj“, pro potřeby Moravskoslezského kraje a jeho příspěvkových organizací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Sídlo v budově KÚ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692527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04"/>
            <a:ext cx="12191998" cy="685719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 txBox="1">
            <a:spLocks/>
          </p:cNvSpPr>
          <p:nvPr/>
        </p:nvSpPr>
        <p:spPr>
          <a:xfrm>
            <a:off x="545968" y="184479"/>
            <a:ext cx="11100063" cy="7437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Moravskoslezské datové centrum, p. o. (MSDC)</a:t>
            </a:r>
            <a:endParaRPr lang="cs-CZ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344D525-6095-477D-BC5D-AE507EEDC952}"/>
              </a:ext>
            </a:extLst>
          </p:cNvPr>
          <p:cNvSpPr txBox="1"/>
          <p:nvPr/>
        </p:nvSpPr>
        <p:spPr>
          <a:xfrm>
            <a:off x="545968" y="866251"/>
            <a:ext cx="9921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Vysokorychlostní datová síť (VDS)</a:t>
            </a:r>
            <a:endParaRPr lang="cs-CZ" sz="22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Zástupný obsah 4">
            <a:extLst>
              <a:ext uri="{FF2B5EF4-FFF2-40B4-BE49-F238E27FC236}">
                <a16:creationId xmlns:a16="http://schemas.microsoft.com/office/drawing/2014/main" id="{B0519C6F-CBB7-4F5F-9CB1-6045938EEDE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389" y="1598002"/>
            <a:ext cx="5761219" cy="4066384"/>
          </a:xfrm>
          <a:prstGeom prst="rect">
            <a:avLst/>
          </a:prstGeom>
          <a:noFill/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BEEE6ED-F2D0-432E-A54F-C647BF7F534A}"/>
              </a:ext>
            </a:extLst>
          </p:cNvPr>
          <p:cNvSpPr txBox="1"/>
          <p:nvPr/>
        </p:nvSpPr>
        <p:spPr>
          <a:xfrm>
            <a:off x="244127" y="1253523"/>
            <a:ext cx="8647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altLang="cs-CZ" sz="2000" b="1" dirty="0"/>
              <a:t>470 přípojných míst, 1 879 330 m (1 879 km), z toho páteřní síť (297 km) </a:t>
            </a:r>
          </a:p>
        </p:txBody>
      </p:sp>
    </p:spTree>
    <p:extLst>
      <p:ext uri="{BB962C8B-B14F-4D97-AF65-F5344CB8AC3E}">
        <p14:creationId xmlns:p14="http://schemas.microsoft.com/office/powerpoint/2010/main" val="988449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719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 txBox="1">
            <a:spLocks/>
          </p:cNvSpPr>
          <p:nvPr/>
        </p:nvSpPr>
        <p:spPr>
          <a:xfrm>
            <a:off x="545968" y="406711"/>
            <a:ext cx="11100063" cy="7437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Internet věcí </a:t>
            </a:r>
            <a:r>
              <a:rPr lang="cs-CZ" sz="36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(Internet </a:t>
            </a:r>
            <a:r>
              <a:rPr lang="cs-CZ" sz="36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cs-CZ" sz="36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Things</a:t>
            </a:r>
            <a:r>
              <a:rPr lang="cs-CZ" sz="36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cs-CZ" sz="36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IoT</a:t>
            </a:r>
            <a:r>
              <a:rPr lang="cs-CZ" sz="36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cs-CZ" sz="36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Zástupný obsah 2">
            <a:extLst>
              <a:ext uri="{FF2B5EF4-FFF2-40B4-BE49-F238E27FC236}">
                <a16:creationId xmlns:a16="http://schemas.microsoft.com/office/drawing/2014/main" id="{273F56A1-4997-4DFB-A495-D0FC2B0ACF9C}"/>
              </a:ext>
            </a:extLst>
          </p:cNvPr>
          <p:cNvSpPr>
            <a:spLocks noGrp="1"/>
          </p:cNvSpPr>
          <p:nvPr/>
        </p:nvSpPr>
        <p:spPr>
          <a:xfrm>
            <a:off x="545968" y="1312636"/>
            <a:ext cx="10453465" cy="4343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4241F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4241F"/>
              </a:buClr>
              <a:buFont typeface="Arial" panose="020B0604020202020204" pitchFamily="34" charset="0"/>
              <a:buChar char="–"/>
              <a:defRPr sz="24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4241F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4241F"/>
              </a:buClr>
              <a:buFont typeface="Arial" panose="020B0604020202020204" pitchFamily="34" charset="0"/>
              <a:buChar char="–"/>
              <a:defRPr sz="18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4241F"/>
              </a:buClr>
              <a:buFont typeface="Arial" panose="020B0604020202020204" pitchFamily="34" charset="0"/>
              <a:buChar char="»"/>
              <a:defRPr sz="18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cs-CZ" sz="2400" dirty="0">
                <a:solidFill>
                  <a:schemeClr val="tx1"/>
                </a:solidFill>
              </a:rPr>
              <a:t>Internet věcí je v informatice označení pro síť fyzických zařízení, vozidel, domácích spotřebičů a dalších zařízení, která jsou vybavena elektronikou, softwarem, senzory, pohyblivými částmi a síťovou konektivitou, která umožňuje těmto zařízením se propojit a vyměňovat si data.</a:t>
            </a:r>
            <a:endParaRPr lang="cs-CZ" sz="2400" dirty="0"/>
          </a:p>
          <a:p>
            <a:endParaRPr lang="cs-CZ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Clr>
                <a:schemeClr val="tx1"/>
              </a:buClr>
            </a:pPr>
            <a:endParaRPr lang="cs-CZ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93ED6F0-6038-4164-B87D-696C354ECE9C}"/>
              </a:ext>
            </a:extLst>
          </p:cNvPr>
          <p:cNvGrpSpPr/>
          <p:nvPr/>
        </p:nvGrpSpPr>
        <p:grpSpPr>
          <a:xfrm>
            <a:off x="1947183" y="3261565"/>
            <a:ext cx="7119106" cy="2283799"/>
            <a:chOff x="775874" y="3610333"/>
            <a:chExt cx="7119106" cy="2283799"/>
          </a:xfrm>
        </p:grpSpPr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6A508EF6-0EED-45AB-A8E8-FAF35D487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0180" y="3814429"/>
              <a:ext cx="647700" cy="962025"/>
            </a:xfrm>
            <a:prstGeom prst="rect">
              <a:avLst/>
            </a:prstGeom>
          </p:spPr>
        </p:pic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id="{2C8AF819-EA2B-4EED-93A5-7D039CA30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6048" y="4643311"/>
              <a:ext cx="505332" cy="769660"/>
            </a:xfrm>
            <a:prstGeom prst="rect">
              <a:avLst/>
            </a:prstGeom>
          </p:spPr>
        </p:pic>
        <p:pic>
          <p:nvPicPr>
            <p:cNvPr id="21" name="Obrázek 20">
              <a:extLst>
                <a:ext uri="{FF2B5EF4-FFF2-40B4-BE49-F238E27FC236}">
                  <a16:creationId xmlns:a16="http://schemas.microsoft.com/office/drawing/2014/main" id="{D92DA15C-1CB8-4739-8DC1-8A2BD82F6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9080" y="3904191"/>
              <a:ext cx="1485900" cy="1123950"/>
            </a:xfrm>
            <a:prstGeom prst="rect">
              <a:avLst/>
            </a:prstGeom>
          </p:spPr>
        </p:pic>
        <p:pic>
          <p:nvPicPr>
            <p:cNvPr id="22" name="Obrázek 21">
              <a:extLst>
                <a:ext uri="{FF2B5EF4-FFF2-40B4-BE49-F238E27FC236}">
                  <a16:creationId xmlns:a16="http://schemas.microsoft.com/office/drawing/2014/main" id="{B393296D-E6A2-4F4E-9401-71DCBA38B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817443" y="3814429"/>
              <a:ext cx="362873" cy="769660"/>
            </a:xfrm>
            <a:prstGeom prst="rect">
              <a:avLst/>
            </a:prstGeom>
          </p:spPr>
        </p:pic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0B0AEC91-EAE9-4213-A01D-0579B1E73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4227" y="4272951"/>
              <a:ext cx="780131" cy="769660"/>
            </a:xfrm>
            <a:prstGeom prst="rect">
              <a:avLst/>
            </a:prstGeom>
          </p:spPr>
        </p:pic>
        <p:pic>
          <p:nvPicPr>
            <p:cNvPr id="24" name="Obrázek 23">
              <a:extLst>
                <a:ext uri="{FF2B5EF4-FFF2-40B4-BE49-F238E27FC236}">
                  <a16:creationId xmlns:a16="http://schemas.microsoft.com/office/drawing/2014/main" id="{824B8D48-9011-47D6-86F1-C48203E49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99479" y="4252224"/>
              <a:ext cx="557457" cy="962025"/>
            </a:xfrm>
            <a:prstGeom prst="rect">
              <a:avLst/>
            </a:prstGeom>
          </p:spPr>
        </p:pic>
        <p:pic>
          <p:nvPicPr>
            <p:cNvPr id="25" name="Obrázek 24">
              <a:extLst>
                <a:ext uri="{FF2B5EF4-FFF2-40B4-BE49-F238E27FC236}">
                  <a16:creationId xmlns:a16="http://schemas.microsoft.com/office/drawing/2014/main" id="{F040110D-A5D8-4D48-A643-35E4757BF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5874" y="4753780"/>
              <a:ext cx="403582" cy="830538"/>
            </a:xfrm>
            <a:prstGeom prst="rect">
              <a:avLst/>
            </a:prstGeom>
          </p:spPr>
        </p:pic>
        <p:cxnSp>
          <p:nvCxnSpPr>
            <p:cNvPr id="26" name="Spojnice: pravoúhlá 25">
              <a:extLst>
                <a:ext uri="{FF2B5EF4-FFF2-40B4-BE49-F238E27FC236}">
                  <a16:creationId xmlns:a16="http://schemas.microsoft.com/office/drawing/2014/main" id="{FB87241F-8ED8-49CB-9BB2-D7C474AACA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9223" y="4466167"/>
              <a:ext cx="1041700" cy="946804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pojnice: pravoúhlá 26">
              <a:extLst>
                <a:ext uri="{FF2B5EF4-FFF2-40B4-BE49-F238E27FC236}">
                  <a16:creationId xmlns:a16="http://schemas.microsoft.com/office/drawing/2014/main" id="{737C979B-73A7-4C6B-9100-679DABEB29F9}"/>
                </a:ext>
              </a:extLst>
            </p:cNvPr>
            <p:cNvCxnSpPr>
              <a:endCxn id="20" idx="1"/>
            </p:cNvCxnSpPr>
            <p:nvPr/>
          </p:nvCxnSpPr>
          <p:spPr>
            <a:xfrm>
              <a:off x="4209219" y="4466166"/>
              <a:ext cx="1046829" cy="561975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pojnice: pravoúhlá 27">
              <a:extLst>
                <a:ext uri="{FF2B5EF4-FFF2-40B4-BE49-F238E27FC236}">
                  <a16:creationId xmlns:a16="http://schemas.microsoft.com/office/drawing/2014/main" id="{DB468DAB-BEC5-46F9-B78D-1C7E69185674}"/>
                </a:ext>
              </a:extLst>
            </p:cNvPr>
            <p:cNvCxnSpPr>
              <a:stCxn id="20" idx="3"/>
              <a:endCxn id="21" idx="1"/>
            </p:cNvCxnSpPr>
            <p:nvPr/>
          </p:nvCxnSpPr>
          <p:spPr>
            <a:xfrm flipV="1">
              <a:off x="5761380" y="4466166"/>
              <a:ext cx="647700" cy="561975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Obrázek 28" descr="Obsah obrázku text&#10;&#10;Popis byl vytvořen automaticky">
              <a:extLst>
                <a:ext uri="{FF2B5EF4-FFF2-40B4-BE49-F238E27FC236}">
                  <a16:creationId xmlns:a16="http://schemas.microsoft.com/office/drawing/2014/main" id="{C4F054BE-88CF-4AAF-87E3-84383A020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799" y="5138942"/>
              <a:ext cx="668825" cy="755190"/>
            </a:xfrm>
            <a:prstGeom prst="rect">
              <a:avLst/>
            </a:prstGeom>
          </p:spPr>
        </p:pic>
        <p:pic>
          <p:nvPicPr>
            <p:cNvPr id="30" name="Obrázek 29" descr="Obsah obrázku text, modrá, autobus&#10;&#10;Popis byl vytvořen automaticky">
              <a:extLst>
                <a:ext uri="{FF2B5EF4-FFF2-40B4-BE49-F238E27FC236}">
                  <a16:creationId xmlns:a16="http://schemas.microsoft.com/office/drawing/2014/main" id="{32090EBC-DFFC-41F3-8956-094A7F2CD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2113" y="3610333"/>
              <a:ext cx="1151235" cy="61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5674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"/>
            <a:ext cx="12191998" cy="685719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24" y="175447"/>
            <a:ext cx="11580349" cy="775698"/>
          </a:xfrm>
          <a:noFill/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Náplň činnosti odboru</a:t>
            </a: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D0F48E6-F4F8-45C1-9FF5-8C2CFA4EF043}"/>
              </a:ext>
            </a:extLst>
          </p:cNvPr>
          <p:cNvSpPr txBox="1">
            <a:spLocks/>
          </p:cNvSpPr>
          <p:nvPr/>
        </p:nvSpPr>
        <p:spPr>
          <a:xfrm>
            <a:off x="548640" y="1140823"/>
            <a:ext cx="9940583" cy="1672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7FEA4AB-3772-B6B2-423C-1BFCA4A6B5A7}"/>
              </a:ext>
            </a:extLst>
          </p:cNvPr>
          <p:cNvSpPr txBox="1"/>
          <p:nvPr/>
        </p:nvSpPr>
        <p:spPr>
          <a:xfrm>
            <a:off x="-128387" y="864035"/>
            <a:ext cx="11294636" cy="51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30000"/>
              </a:lnSpc>
              <a:buFont typeface="+mj-lt"/>
              <a:buAutoNum type="arabicPeriod"/>
            </a:pPr>
            <a:r>
              <a:rPr lang="cs-CZ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Energetika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9F4E9AF-556A-2F44-C9E7-3DD1506E83DD}"/>
              </a:ext>
            </a:extLst>
          </p:cNvPr>
          <p:cNvSpPr txBox="1"/>
          <p:nvPr/>
        </p:nvSpPr>
        <p:spPr>
          <a:xfrm>
            <a:off x="427230" y="1379625"/>
            <a:ext cx="11337536" cy="4778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18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Dopadová studie ukončení spalování uhlí, </a:t>
            </a:r>
            <a:r>
              <a:rPr lang="cs-CZ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následné aktivity společně s </a:t>
            </a:r>
            <a:r>
              <a:rPr lang="cs-CZ" sz="18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Moravskoslezským energetickým centrem, p. o. </a:t>
            </a:r>
            <a:r>
              <a:rPr lang="cs-CZ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(dále „MEC“)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Koordinační</a:t>
            </a:r>
            <a:r>
              <a:rPr lang="cs-CZ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aktivity v oblasti </a:t>
            </a:r>
            <a:r>
              <a:rPr lang="cs-CZ" sz="1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rozvoje neuhelných zdrojů výroby tepla a elektrické energie </a:t>
            </a:r>
            <a:r>
              <a:rPr lang="cs-CZ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Moravskoslezském kraji a související infrastruktury </a:t>
            </a:r>
            <a:r>
              <a:rPr lang="cs-CZ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cs-CZ" sz="1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„Vodíkové údolí“</a:t>
            </a:r>
            <a:endParaRPr lang="cs-CZ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Politika energetického managementu </a:t>
            </a:r>
            <a:r>
              <a:rPr lang="cs-CZ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krajské korporace a certifikovaný systém energetického managementu dle normy ISO 50001:2019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Zajištění služby </a:t>
            </a:r>
            <a:r>
              <a:rPr lang="cs-CZ" sz="18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Energie Portálu majetku FAMA+ </a:t>
            </a:r>
            <a:r>
              <a:rPr lang="cs-CZ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(evidence odběrných míst a spotřeb energií za účelem shromáždění požadavků pro elektronickou burzu komodit, včetně sledování a vyhodnocování hospodaření s energiemi)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Společně s MEC v rámci Portálu majetku FAMA+ </a:t>
            </a:r>
            <a:r>
              <a:rPr lang="cs-CZ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sleduje energetické náročnosti budov</a:t>
            </a:r>
            <a:r>
              <a:rPr lang="cs-CZ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spolupracuje na </a:t>
            </a:r>
            <a:r>
              <a:rPr lang="cs-CZ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vyhledávání a analýze vhodných objektů pro oblast investic do energetických úspor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Koordinační aktivity v oblasti </a:t>
            </a:r>
            <a:r>
              <a:rPr lang="cs-CZ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rozvoje čisté mobility </a:t>
            </a:r>
            <a:r>
              <a:rPr lang="cs-CZ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Moravskoslezském kraji a související infrastruktury</a:t>
            </a:r>
          </a:p>
          <a:p>
            <a:pPr marL="342900" lvl="0" indent="-342900" algn="just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016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719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 txBox="1">
            <a:spLocks/>
          </p:cNvSpPr>
          <p:nvPr/>
        </p:nvSpPr>
        <p:spPr>
          <a:xfrm>
            <a:off x="545968" y="406711"/>
            <a:ext cx="11100063" cy="7437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Internet věcí (MSDC)</a:t>
            </a:r>
            <a:endParaRPr lang="cs-CZ" sz="36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Zástupný obsah 2">
            <a:extLst>
              <a:ext uri="{FF2B5EF4-FFF2-40B4-BE49-F238E27FC236}">
                <a16:creationId xmlns:a16="http://schemas.microsoft.com/office/drawing/2014/main" id="{273F56A1-4997-4DFB-A495-D0FC2B0ACF9C}"/>
              </a:ext>
            </a:extLst>
          </p:cNvPr>
          <p:cNvSpPr>
            <a:spLocks noGrp="1"/>
          </p:cNvSpPr>
          <p:nvPr/>
        </p:nvSpPr>
        <p:spPr>
          <a:xfrm>
            <a:off x="545968" y="1312636"/>
            <a:ext cx="10453465" cy="4343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4241F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4241F"/>
              </a:buClr>
              <a:buFont typeface="Arial" panose="020B0604020202020204" pitchFamily="34" charset="0"/>
              <a:buChar char="–"/>
              <a:defRPr sz="24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4241F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4241F"/>
              </a:buClr>
              <a:buFont typeface="Arial" panose="020B0604020202020204" pitchFamily="34" charset="0"/>
              <a:buChar char="–"/>
              <a:defRPr sz="18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4241F"/>
              </a:buClr>
              <a:buFont typeface="Arial" panose="020B0604020202020204" pitchFamily="34" charset="0"/>
              <a:buChar char="»"/>
              <a:defRPr sz="18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endParaRPr lang="cs-CZ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5451F4BA-7472-BCFF-AA6A-853631DD6EB6}"/>
              </a:ext>
            </a:extLst>
          </p:cNvPr>
          <p:cNvSpPr>
            <a:spLocks noGrp="1"/>
          </p:cNvSpPr>
          <p:nvPr/>
        </p:nvSpPr>
        <p:spPr>
          <a:xfrm>
            <a:off x="709657" y="1312635"/>
            <a:ext cx="10453465" cy="4343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4241F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4241F"/>
              </a:buClr>
              <a:buFont typeface="Arial" panose="020B0604020202020204" pitchFamily="34" charset="0"/>
              <a:buChar char="–"/>
              <a:defRPr sz="24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4241F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4241F"/>
              </a:buClr>
              <a:buFont typeface="Arial" panose="020B0604020202020204" pitchFamily="34" charset="0"/>
              <a:buChar char="–"/>
              <a:defRPr sz="18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4241F"/>
              </a:buClr>
              <a:buFont typeface="Arial" panose="020B0604020202020204" pitchFamily="34" charset="0"/>
              <a:buChar char="»"/>
              <a:defRPr sz="18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buClr>
                <a:schemeClr val="tx1"/>
              </a:buClr>
            </a:pPr>
            <a:r>
              <a:rPr lang="cs-CZ" sz="2400" b="1" i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Měření CO</a:t>
            </a:r>
            <a:r>
              <a:rPr lang="cs-CZ" sz="2400" b="1" i="0" baseline="-25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cs-CZ" sz="2400" b="1" i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cs-CZ" sz="2400" i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První společný projekt MSK, resp. MSDC a Českých radiokomunikací</a:t>
            </a:r>
          </a:p>
          <a:p>
            <a:pPr>
              <a:lnSpc>
                <a:spcPct val="107000"/>
              </a:lnSpc>
              <a:buClr>
                <a:schemeClr val="tx1"/>
              </a:buClr>
            </a:pPr>
            <a:r>
              <a:rPr lang="cs-CZ" sz="2400" i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Instalace celkem 2 měřicích zařízení s </a:t>
            </a:r>
            <a:r>
              <a:rPr lang="cs-CZ" sz="2400" b="1" i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teplotními čidly </a:t>
            </a:r>
            <a:r>
              <a:rPr lang="cs-CZ" sz="2400" i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očkovacím centru Nemocnice s poliklinikou Havířov, p. o.</a:t>
            </a:r>
          </a:p>
          <a:p>
            <a:pPr>
              <a:lnSpc>
                <a:spcPct val="107000"/>
              </a:lnSpc>
              <a:buClr>
                <a:schemeClr val="tx1"/>
              </a:buClr>
            </a:pPr>
            <a:r>
              <a:rPr lang="cs-CZ" sz="2400" b="1" i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Měření hluku </a:t>
            </a:r>
            <a:r>
              <a:rPr lang="cs-CZ" sz="2400" i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„Prodloužená Rudná“</a:t>
            </a:r>
          </a:p>
          <a:p>
            <a:pPr lvl="1">
              <a:lnSpc>
                <a:spcPct val="107000"/>
              </a:lnSpc>
              <a:buClr>
                <a:schemeClr val="tx1"/>
              </a:buClr>
              <a:buSzPct val="79000"/>
              <a:buFont typeface="Courier New" panose="02070309020205020404" pitchFamily="49" charset="0"/>
              <a:buChar char="o"/>
            </a:pPr>
            <a:r>
              <a:rPr lang="cs-CZ" i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Požadavek na zjištění úrovně hluku </a:t>
            </a:r>
          </a:p>
          <a:p>
            <a:pPr lvl="1">
              <a:lnSpc>
                <a:spcPct val="107000"/>
              </a:lnSpc>
              <a:buClr>
                <a:schemeClr val="tx1"/>
              </a:buClr>
              <a:buSzPct val="79000"/>
              <a:buFont typeface="Courier New" panose="02070309020205020404" pitchFamily="49" charset="0"/>
              <a:buChar char="o"/>
            </a:pPr>
            <a:r>
              <a:rPr lang="cs-CZ" i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Ověření nutnosti dodatečné instalace protihlukových opatření</a:t>
            </a:r>
          </a:p>
          <a:p>
            <a:pPr>
              <a:buClr>
                <a:schemeClr val="tx1"/>
              </a:buClr>
            </a:pPr>
            <a:endParaRPr lang="cs-CZ" sz="2400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</a:pPr>
            <a:endParaRPr lang="cs-CZ" sz="2400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</a:pPr>
            <a:endParaRPr lang="cs-CZ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Clr>
                <a:schemeClr val="tx1"/>
              </a:buClr>
            </a:pPr>
            <a:endParaRPr lang="cs-CZ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883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719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 txBox="1">
            <a:spLocks/>
          </p:cNvSpPr>
          <p:nvPr/>
        </p:nvSpPr>
        <p:spPr>
          <a:xfrm>
            <a:off x="545968" y="184479"/>
            <a:ext cx="11100063" cy="7437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3855A23-6744-4408-A654-3D6E61CC1174}"/>
              </a:ext>
            </a:extLst>
          </p:cNvPr>
          <p:cNvSpPr txBox="1"/>
          <p:nvPr/>
        </p:nvSpPr>
        <p:spPr>
          <a:xfrm>
            <a:off x="545966" y="187030"/>
            <a:ext cx="11100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Internet věcí – dotační titul (DT) - zaměření 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52F4301-29B9-491B-B4BB-F10E68ED1BE1}"/>
              </a:ext>
            </a:extLst>
          </p:cNvPr>
          <p:cNvSpPr txBox="1"/>
          <p:nvPr/>
        </p:nvSpPr>
        <p:spPr>
          <a:xfrm>
            <a:off x="633050" y="833361"/>
            <a:ext cx="11100061" cy="508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Volitelné jakékoliv typy senzorů: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meteostanice (teplota, vlhkost, atd.)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hlukoměry 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hladinoměry 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senzory kvality vzduchu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senzory na detekci pohybu (bezpečnost)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lokalizační senzory (GPS)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senzory vyhodnocující intenzitu dopravy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rychlostní senzory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senzory na dálkové odečty/spotřeby médií (elektřina, voda, plyn)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senzory obsazenosti parkovišť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senzory naplnění kontejnerů a další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21760C3-3F6C-526E-988A-5590EA3675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5"/>
          <a:stretch/>
        </p:blipFill>
        <p:spPr>
          <a:xfrm>
            <a:off x="8054537" y="915959"/>
            <a:ext cx="1226226" cy="165770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558E5E0-38B0-D55A-B64C-CCD503479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746" y="936066"/>
            <a:ext cx="2183320" cy="163759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431C9FC-4B65-3B63-FC7D-676FC578598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531" y="2857774"/>
            <a:ext cx="1623580" cy="216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42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719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 txBox="1">
            <a:spLocks/>
          </p:cNvSpPr>
          <p:nvPr/>
        </p:nvSpPr>
        <p:spPr>
          <a:xfrm>
            <a:off x="545968" y="184479"/>
            <a:ext cx="11100063" cy="7437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3855A23-6744-4408-A654-3D6E61CC1174}"/>
              </a:ext>
            </a:extLst>
          </p:cNvPr>
          <p:cNvSpPr txBox="1"/>
          <p:nvPr/>
        </p:nvSpPr>
        <p:spPr>
          <a:xfrm>
            <a:off x="545966" y="187030"/>
            <a:ext cx="7799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Internet věcí – dotační titul (DT)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52F4301-29B9-491B-B4BB-F10E68ED1BE1}"/>
              </a:ext>
            </a:extLst>
          </p:cNvPr>
          <p:cNvSpPr txBox="1"/>
          <p:nvPr/>
        </p:nvSpPr>
        <p:spPr>
          <a:xfrm>
            <a:off x="545966" y="928245"/>
            <a:ext cx="1078194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Pilotně vyhlášen v r. 2022 v rámci pravidelně vyhlašovaného dotačního programu „Podpora obnovy a rozvoje venkova MSK“ </a:t>
            </a:r>
            <a:r>
              <a:rPr lang="cs-CZ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 obce do 5 000 obyvatel </a:t>
            </a:r>
            <a:r>
              <a:rPr lang="cs-CZ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byl začleněn 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DT</a:t>
            </a:r>
            <a:r>
              <a:rPr lang="cs-CZ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na </a:t>
            </a:r>
            <a:r>
              <a:rPr lang="cs-CZ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pořízení </a:t>
            </a:r>
            <a:r>
              <a:rPr lang="cs-CZ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senzorů</a:t>
            </a:r>
            <a:r>
              <a:rPr lang="cs-CZ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internetu věcí</a:t>
            </a:r>
            <a:r>
              <a:rPr lang="cs-CZ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 těchto obcích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Alokace: </a:t>
            </a:r>
            <a:r>
              <a:rPr lang="cs-CZ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mil. Kč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Neinvestiční projekty - min. 20 000 Kč, max. 100 000 Kč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Dotace:</a:t>
            </a:r>
            <a:r>
              <a:rPr lang="cs-CZ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85 % uznatelných nákladů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Počet předložených projektů i výše požadovaných dotací předčily očekávání:</a:t>
            </a:r>
          </a:p>
          <a:p>
            <a:pPr marL="800100" lvl="1" indent="-342900">
              <a:spcBef>
                <a:spcPts val="600"/>
              </a:spcBef>
              <a:buSzPct val="75000"/>
              <a:buFont typeface="Courier New" panose="02070309020205020404" pitchFamily="49" charset="0"/>
              <a:buChar char="o"/>
            </a:pPr>
            <a:r>
              <a:rPr lang="cs-CZ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podpořených projektů </a:t>
            </a:r>
            <a:r>
              <a:rPr lang="cs-CZ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 obce nakonec smlouvy nepodepsaly nebo projekt nezrealizovaly)</a:t>
            </a:r>
          </a:p>
          <a:p>
            <a:pPr marL="342900" indent="-3429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21.2.2023 vyhlášeno pokračování DT 3, </a:t>
            </a:r>
            <a:r>
              <a:rPr lang="cs-CZ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sběr žádostí 24.3. - 30.3.2023</a:t>
            </a:r>
          </a:p>
          <a:p>
            <a:pPr marL="342900" indent="-342900">
              <a:buSzPct val="75000"/>
              <a:buFont typeface="Courier New" panose="02070309020205020404" pitchFamily="49" charset="0"/>
              <a:buChar char="o"/>
            </a:pPr>
            <a:endParaRPr lang="cs-CZ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SzPct val="75000"/>
              <a:buFont typeface="Courier New" panose="02070309020205020404" pitchFamily="49" charset="0"/>
              <a:buChar char="o"/>
            </a:pPr>
            <a:endParaRPr lang="cs-CZ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080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719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 txBox="1">
            <a:spLocks/>
          </p:cNvSpPr>
          <p:nvPr/>
        </p:nvSpPr>
        <p:spPr>
          <a:xfrm>
            <a:off x="545968" y="184479"/>
            <a:ext cx="11100063" cy="7437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3855A23-6744-4408-A654-3D6E61CC1174}"/>
              </a:ext>
            </a:extLst>
          </p:cNvPr>
          <p:cNvSpPr txBox="1"/>
          <p:nvPr/>
        </p:nvSpPr>
        <p:spPr>
          <a:xfrm>
            <a:off x="545966" y="187030"/>
            <a:ext cx="11100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Internet věcí – dotační titul (DT) - podmínky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93E28A5-A802-406A-8858-E09FE05AA972}"/>
              </a:ext>
            </a:extLst>
          </p:cNvPr>
          <p:cNvSpPr txBox="1"/>
          <p:nvPr/>
        </p:nvSpPr>
        <p:spPr>
          <a:xfrm>
            <a:off x="1057594" y="1112724"/>
            <a:ext cx="9599520" cy="3473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b="0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Podmínkou poskytnutí dotace je </a:t>
            </a:r>
            <a:r>
              <a:rPr lang="cs-CZ" sz="2400" b="1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zveřejnění dat </a:t>
            </a:r>
            <a:r>
              <a:rPr lang="cs-CZ" sz="2400" b="0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 pořízených senzorů </a:t>
            </a:r>
            <a:r>
              <a:rPr lang="cs-CZ" sz="2400" b="1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mapovém podkladu</a:t>
            </a:r>
            <a:r>
              <a:rPr lang="cs-CZ" sz="2400" b="0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například na (speciálním) portále či webových stránkách obce v </a:t>
            </a:r>
            <a:r>
              <a:rPr lang="cs-CZ" sz="2400" b="1" u="sng" kern="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otevřeném formátu dat</a:t>
            </a:r>
            <a:r>
              <a:rPr lang="cs-CZ" sz="2400" b="0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tj. ve </a:t>
            </a:r>
            <a:r>
              <a:rPr lang="cs-CZ" sz="2400" b="0" u="sng" kern="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stupni otevřenosti 3 a vyšším</a:t>
            </a:r>
            <a:r>
              <a:rPr lang="cs-CZ" sz="2400" b="0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dále v jiné uživatelsky přívětivé podobě (např. grafy) </a:t>
            </a: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b="1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Hodnoticím kritériem </a:t>
            </a:r>
            <a:r>
              <a:rPr lang="cs-CZ" sz="2400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byla pouze </a:t>
            </a:r>
            <a:r>
              <a:rPr lang="cs-CZ" sz="2400" b="1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rychlost předložení žádosti </a:t>
            </a:r>
            <a:r>
              <a:rPr lang="cs-CZ" sz="2400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dotaci</a:t>
            </a:r>
            <a:endParaRPr lang="cs-CZ" sz="2400" b="0" kern="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733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719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 txBox="1">
            <a:spLocks/>
          </p:cNvSpPr>
          <p:nvPr/>
        </p:nvSpPr>
        <p:spPr>
          <a:xfrm>
            <a:off x="545971" y="177582"/>
            <a:ext cx="11100063" cy="7437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3855A23-6744-4408-A654-3D6E61CC1174}"/>
              </a:ext>
            </a:extLst>
          </p:cNvPr>
          <p:cNvSpPr txBox="1"/>
          <p:nvPr/>
        </p:nvSpPr>
        <p:spPr>
          <a:xfrm>
            <a:off x="545966" y="187030"/>
            <a:ext cx="7799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Internet věcí – dotační titul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057871A-93F2-4890-AF2B-8F12F62EB4EF}"/>
              </a:ext>
            </a:extLst>
          </p:cNvPr>
          <p:cNvSpPr txBox="1"/>
          <p:nvPr/>
        </p:nvSpPr>
        <p:spPr>
          <a:xfrm>
            <a:off x="545966" y="806667"/>
            <a:ext cx="74883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Počet jednotlivých typů senzorů (celkem 156 ks)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DE95A34B-BE0C-40B1-A249-3ECD3ECF76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2959907"/>
              </p:ext>
            </p:extLst>
          </p:nvPr>
        </p:nvGraphicFramePr>
        <p:xfrm>
          <a:off x="545966" y="1237554"/>
          <a:ext cx="8346198" cy="4813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B38A9FFC-F798-4CFD-A883-2AE7602FC8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9889302"/>
              </p:ext>
            </p:extLst>
          </p:nvPr>
        </p:nvGraphicFramePr>
        <p:xfrm>
          <a:off x="8544857" y="2332459"/>
          <a:ext cx="4076121" cy="2464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83F6CA09-75E0-4AAB-9B3C-9FFA8A0AEF77}"/>
              </a:ext>
            </a:extLst>
          </p:cNvPr>
          <p:cNvCxnSpPr>
            <a:cxnSpLocks/>
          </p:cNvCxnSpPr>
          <p:nvPr/>
        </p:nvCxnSpPr>
        <p:spPr>
          <a:xfrm flipV="1">
            <a:off x="7691196" y="2607733"/>
            <a:ext cx="2891722" cy="279319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DEDBFA82-9FC6-A308-3188-3C25AB1E87EA}"/>
              </a:ext>
            </a:extLst>
          </p:cNvPr>
          <p:cNvCxnSpPr>
            <a:cxnSpLocks/>
          </p:cNvCxnSpPr>
          <p:nvPr/>
        </p:nvCxnSpPr>
        <p:spPr>
          <a:xfrm>
            <a:off x="7446303" y="4538215"/>
            <a:ext cx="3136615" cy="90229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7262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719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 txBox="1">
            <a:spLocks/>
          </p:cNvSpPr>
          <p:nvPr/>
        </p:nvSpPr>
        <p:spPr>
          <a:xfrm>
            <a:off x="545968" y="184479"/>
            <a:ext cx="11100063" cy="7437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3855A23-6744-4408-A654-3D6E61CC1174}"/>
              </a:ext>
            </a:extLst>
          </p:cNvPr>
          <p:cNvSpPr txBox="1"/>
          <p:nvPr/>
        </p:nvSpPr>
        <p:spPr>
          <a:xfrm>
            <a:off x="545966" y="187030"/>
            <a:ext cx="11100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Otevřená data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93E28A5-A802-406A-8858-E09FE05AA972}"/>
              </a:ext>
            </a:extLst>
          </p:cNvPr>
          <p:cNvSpPr txBox="1"/>
          <p:nvPr/>
        </p:nvSpPr>
        <p:spPr>
          <a:xfrm>
            <a:off x="545966" y="856321"/>
            <a:ext cx="10942496" cy="4634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b="0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 ohledem na nemožnost vyhodnocení využití dat (počty stažení), kdy v </a:t>
            </a:r>
            <a:r>
              <a:rPr lang="cs-CZ" sz="2400" b="1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Národním katalogu otevřených dat </a:t>
            </a:r>
            <a:r>
              <a:rPr lang="cs-CZ" sz="2400" b="0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(NKOD) se tyto statistiky nesledují, není cílem kraje otevírat data za každou cenu </a:t>
            </a:r>
          </a:p>
          <a:p>
            <a:pPr marL="342900" indent="-3429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NKOD </a:t>
            </a:r>
            <a:r>
              <a:rPr lang="cs-CZ" sz="2400" b="1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zveřejněny 3 datové sady </a:t>
            </a:r>
            <a:r>
              <a:rPr lang="cs-CZ" sz="2400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rozpočet, úřední deska a obsazenost parkovacích míst u KÚ</a:t>
            </a:r>
          </a:p>
          <a:p>
            <a:pPr marL="342900" indent="-3429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Otevřená data ze senzorů </a:t>
            </a:r>
            <a:r>
              <a:rPr lang="cs-CZ" sz="2400" kern="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IoT</a:t>
            </a:r>
            <a:r>
              <a:rPr lang="cs-CZ" sz="2400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pořízených v rámci DT 3 v obcích do 5 000 ob. – </a:t>
            </a:r>
            <a:r>
              <a:rPr lang="cs-CZ" sz="2400" b="1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156 senzorů ve 12 obcích </a:t>
            </a:r>
            <a:r>
              <a:rPr lang="cs-CZ" sz="2400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(data dostupná přes odkazy na webových stránkách jednotlivých </a:t>
            </a:r>
            <a:r>
              <a:rPr lang="cs-CZ" sz="2400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podpořených obcích</a:t>
            </a:r>
            <a:r>
              <a:rPr lang="cs-CZ" sz="2400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342900" indent="-3429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b="0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 vhodných </a:t>
            </a:r>
            <a:r>
              <a:rPr lang="cs-CZ" sz="2400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případech v projektech s prvky ICT </a:t>
            </a:r>
            <a:r>
              <a:rPr lang="cs-CZ" sz="2400" b="1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rámci smlouvy o dílo </a:t>
            </a:r>
            <a:r>
              <a:rPr lang="cs-CZ" sz="2400" b="0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zapracovat </a:t>
            </a:r>
            <a:r>
              <a:rPr lang="cs-CZ" sz="2400" b="1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ustanovení o poskytnutí a zveřejnění dat v otevřeném formátu ve stupni otevřenosti 3 a vyšším</a:t>
            </a:r>
          </a:p>
        </p:txBody>
      </p:sp>
    </p:spTree>
    <p:extLst>
      <p:ext uri="{BB962C8B-B14F-4D97-AF65-F5344CB8AC3E}">
        <p14:creationId xmlns:p14="http://schemas.microsoft.com/office/powerpoint/2010/main" val="4643818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143576"/>
            <a:ext cx="10515600" cy="775698"/>
          </a:xfrm>
          <a:noFill/>
        </p:spPr>
        <p:txBody>
          <a:bodyPr/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Jsme proaktivní navenek</a:t>
            </a: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A59AAD90-1AA0-4F45-9383-AFC8B103A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634" y="825136"/>
            <a:ext cx="11433811" cy="26038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podporu podnikatelského prostředí a osvětu chytrých technologií pořádáme pravidelně tzv. „participativní projekty“ - jde o veřejné akce směrem: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 podnikatelskému prostředí: </a:t>
            </a:r>
            <a:r>
              <a:rPr lang="cs-CZ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Akcelerační programy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 odborné veřejnosti: </a:t>
            </a:r>
            <a:r>
              <a:rPr lang="cs-CZ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Hackathony</a:t>
            </a:r>
            <a:r>
              <a:rPr lang="cs-CZ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prezentace na veletrzích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 vzdělávání a podporu talent managementu: </a:t>
            </a:r>
            <a:r>
              <a:rPr lang="cs-CZ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Hackathony</a:t>
            </a:r>
            <a:r>
              <a:rPr lang="cs-CZ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 střední školy </a:t>
            </a:r>
            <a:endParaRPr lang="cs-CZ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5" y="3243177"/>
            <a:ext cx="3521588" cy="23477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968" y="3243177"/>
            <a:ext cx="3521588" cy="23477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625" y="3243177"/>
            <a:ext cx="3520741" cy="23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29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"/>
            <a:ext cx="12191998" cy="685719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51" y="286241"/>
            <a:ext cx="10515600" cy="775698"/>
          </a:xfrm>
          <a:noFill/>
        </p:spPr>
        <p:txBody>
          <a:bodyPr/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Slavnostní večer chytrých řešení 2021</a:t>
            </a: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Zástupný obsah 2" descr="Obsah obrázku text, osoba, muž, interiér&#10;&#10;Popis byl vytvořen automaticky">
            <a:extLst>
              <a:ext uri="{FF2B5EF4-FFF2-40B4-BE49-F238E27FC236}">
                <a16:creationId xmlns:a16="http://schemas.microsoft.com/office/drawing/2014/main" id="{9D4134E9-5A4B-4490-ABCB-88ED8CAA7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08" y="2781094"/>
            <a:ext cx="3905250" cy="2603500"/>
          </a:xfrm>
        </p:spPr>
      </p:pic>
      <p:pic>
        <p:nvPicPr>
          <p:cNvPr id="3074" name="Picture 2" descr="Zdravá myšlenka">
            <a:extLst>
              <a:ext uri="{FF2B5EF4-FFF2-40B4-BE49-F238E27FC236}">
                <a16:creationId xmlns:a16="http://schemas.microsoft.com/office/drawing/2014/main" id="{42E336F8-4354-4025-93D4-AD4F18BAE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64"/>
          <a:stretch/>
        </p:blipFill>
        <p:spPr bwMode="auto">
          <a:xfrm>
            <a:off x="11035666" y="938712"/>
            <a:ext cx="739772" cy="112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D0F48E6-F4F8-45C1-9FF5-8C2CFA4EF043}"/>
              </a:ext>
            </a:extLst>
          </p:cNvPr>
          <p:cNvSpPr txBox="1">
            <a:spLocks/>
          </p:cNvSpPr>
          <p:nvPr/>
        </p:nvSpPr>
        <p:spPr>
          <a:xfrm>
            <a:off x="548640" y="1140823"/>
            <a:ext cx="9940583" cy="1672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4786998-06AC-4D4F-94E4-75DE9854E140}"/>
              </a:ext>
            </a:extLst>
          </p:cNvPr>
          <p:cNvSpPr txBox="1">
            <a:spLocks/>
          </p:cNvSpPr>
          <p:nvPr/>
        </p:nvSpPr>
        <p:spPr>
          <a:xfrm>
            <a:off x="408452" y="1147438"/>
            <a:ext cx="10080771" cy="1564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Vyvrcholení 3 ročníků akceleračních programů Chytrá myšlenka 2018, 2019 a Zdravá myšlenka 2020</a:t>
            </a:r>
          </a:p>
          <a:p>
            <a:pPr>
              <a:lnSpc>
                <a:spcPct val="100000"/>
              </a:lnSpc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Prezentace 9 projektů s cílem podělit se o své úspěchy, zkušenosti, </a:t>
            </a:r>
            <a:b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 i (nečekané) výzvy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A7AEC2-DEE1-4C4F-93E2-114A90FEDF56}"/>
              </a:ext>
            </a:extLst>
          </p:cNvPr>
          <p:cNvSpPr txBox="1"/>
          <p:nvPr/>
        </p:nvSpPr>
        <p:spPr>
          <a:xfrm>
            <a:off x="689535" y="2790985"/>
            <a:ext cx="6035332" cy="224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Hlasováním přítomných byl zvolen i nejlepší projekt všech 3 ročníků </a:t>
            </a: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 </a:t>
            </a:r>
            <a:r>
              <a:rPr lang="cs-CZ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České centrum signálních zvířat, z. s.</a:t>
            </a:r>
            <a:endParaRPr lang="cs-CZ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 se zabývá speciálním tréninkem psů pro včasnou detekci nádorových onemocnění</a:t>
            </a:r>
          </a:p>
        </p:txBody>
      </p:sp>
    </p:spTree>
    <p:extLst>
      <p:ext uri="{BB962C8B-B14F-4D97-AF65-F5344CB8AC3E}">
        <p14:creationId xmlns:p14="http://schemas.microsoft.com/office/powerpoint/2010/main" val="4083774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"/>
            <a:ext cx="12191998" cy="685719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24" y="88401"/>
            <a:ext cx="11580349" cy="775698"/>
          </a:xfrm>
          <a:noFill/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Interaktivní workshop na rozšířenou realitu 2022</a:t>
            </a: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D0F48E6-F4F8-45C1-9FF5-8C2CFA4EF043}"/>
              </a:ext>
            </a:extLst>
          </p:cNvPr>
          <p:cNvSpPr txBox="1">
            <a:spLocks/>
          </p:cNvSpPr>
          <p:nvPr/>
        </p:nvSpPr>
        <p:spPr>
          <a:xfrm>
            <a:off x="548640" y="1140823"/>
            <a:ext cx="9940583" cy="1672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4786998-06AC-4D4F-94E4-75DE9854E140}"/>
              </a:ext>
            </a:extLst>
          </p:cNvPr>
          <p:cNvSpPr txBox="1">
            <a:spLocks/>
          </p:cNvSpPr>
          <p:nvPr/>
        </p:nvSpPr>
        <p:spPr>
          <a:xfrm>
            <a:off x="442318" y="749411"/>
            <a:ext cx="11201042" cy="1564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Třídenní workshop pro studenty SŠ (10 týmů z 5 škol, celkem 40 studentů)</a:t>
            </a:r>
          </a:p>
          <a:p>
            <a:pPr>
              <a:lnSpc>
                <a:spcPct val="100000"/>
              </a:lnSpc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Cílem bylo vytvořit 3 výukové pomůcky s využitím speciálního SW na rozšířenou realitu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A7AEC2-DEE1-4C4F-93E2-114A90FEDF56}"/>
              </a:ext>
            </a:extLst>
          </p:cNvPr>
          <p:cNvSpPr txBox="1"/>
          <p:nvPr/>
        </p:nvSpPr>
        <p:spPr>
          <a:xfrm>
            <a:off x="442316" y="1621961"/>
            <a:ext cx="7030926" cy="3121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Vítězný tým ze </a:t>
            </a:r>
            <a:r>
              <a:rPr lang="cs-CZ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Střední průmyslové školy a obchodní akademie Bruntál, p. o. </a:t>
            </a: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vytvořil:</a:t>
            </a:r>
          </a:p>
          <a:p>
            <a:pPr marL="800100" lvl="1" indent="-34290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Simulaci různé zátěže mostu (běžného i závěsného)</a:t>
            </a:r>
          </a:p>
          <a:p>
            <a:pPr marL="800100" lvl="1" indent="-34290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Autonomní linku na výrobu telefonu iPhone</a:t>
            </a:r>
          </a:p>
          <a:p>
            <a:pPr marL="800100" lvl="1" indent="-34290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Rozložení mobilního telefonu iPhone na jednotlivé součástky</a:t>
            </a:r>
          </a:p>
        </p:txBody>
      </p:sp>
      <p:pic>
        <p:nvPicPr>
          <p:cNvPr id="11" name="Zástupný obsah 10" descr="Obsah obrázku text, stůl&#10;&#10;Popis byl vytvořen automaticky">
            <a:extLst>
              <a:ext uri="{FF2B5EF4-FFF2-40B4-BE49-F238E27FC236}">
                <a16:creationId xmlns:a16="http://schemas.microsoft.com/office/drawing/2014/main" id="{5651787A-2212-EC63-B6BB-8643D082D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12" y="1871111"/>
            <a:ext cx="2893890" cy="2170418"/>
          </a:xfrm>
        </p:spPr>
      </p:pic>
      <p:pic>
        <p:nvPicPr>
          <p:cNvPr id="13" name="Obrázek 12" descr="Obsah obrázku osoba, patro, pózování, země&#10;&#10;Popis byl vytvořen automaticky">
            <a:extLst>
              <a:ext uri="{FF2B5EF4-FFF2-40B4-BE49-F238E27FC236}">
                <a16:creationId xmlns:a16="http://schemas.microsoft.com/office/drawing/2014/main" id="{02557B26-6174-DF7F-E4E6-73FBEA886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573" y="3366987"/>
            <a:ext cx="2075608" cy="2240871"/>
          </a:xfrm>
          <a:prstGeom prst="rect">
            <a:avLst/>
          </a:prstGeom>
        </p:spPr>
      </p:pic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CE3D4A26-C6CA-A0F1-556C-A753599BBC5B}"/>
              </a:ext>
            </a:extLst>
          </p:cNvPr>
          <p:cNvSpPr txBox="1">
            <a:spLocks/>
          </p:cNvSpPr>
          <p:nvPr/>
        </p:nvSpPr>
        <p:spPr>
          <a:xfrm>
            <a:off x="442316" y="4666690"/>
            <a:ext cx="8972617" cy="1133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Další zajímavé pomůcky např.: atentát na Heydricha, sestavení   modelu 3D tiskárny/automobilu, model magnetické levitace vlaku, jaderného reaktoru či převodovky </a:t>
            </a:r>
          </a:p>
        </p:txBody>
      </p:sp>
    </p:spTree>
    <p:extLst>
      <p:ext uri="{BB962C8B-B14F-4D97-AF65-F5344CB8AC3E}">
        <p14:creationId xmlns:p14="http://schemas.microsoft.com/office/powerpoint/2010/main" val="1361963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"/>
            <a:ext cx="12191998" cy="685719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24" y="88401"/>
            <a:ext cx="11580349" cy="775698"/>
          </a:xfrm>
          <a:noFill/>
        </p:spPr>
        <p:txBody>
          <a:bodyPr>
            <a:normAutofit fontScale="90000"/>
          </a:bodyPr>
          <a:lstStyle/>
          <a:p>
            <a:r>
              <a:rPr lang="cs-CZ" sz="3600" b="1" dirty="0" err="1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Mural</a:t>
            </a:r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Bazaly – „Zeď našeho kmene. Zeď záznamů.“</a:t>
            </a: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D0F48E6-F4F8-45C1-9FF5-8C2CFA4EF043}"/>
              </a:ext>
            </a:extLst>
          </p:cNvPr>
          <p:cNvSpPr txBox="1">
            <a:spLocks/>
          </p:cNvSpPr>
          <p:nvPr/>
        </p:nvSpPr>
        <p:spPr>
          <a:xfrm>
            <a:off x="548640" y="1140823"/>
            <a:ext cx="9940583" cy="1672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4786998-06AC-4D4F-94E4-75DE9854E140}"/>
              </a:ext>
            </a:extLst>
          </p:cNvPr>
          <p:cNvSpPr txBox="1">
            <a:spLocks/>
          </p:cNvSpPr>
          <p:nvPr/>
        </p:nvSpPr>
        <p:spPr>
          <a:xfrm>
            <a:off x="305824" y="864099"/>
            <a:ext cx="8801126" cy="3346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Realizace v r. 2022 ve spolupráci s městem Ostrava (mezinárodní výtvarná soutěž), Moravskoslezský kraj zajišťoval přípravu opěrné zdi a samotnou realizaci malby</a:t>
            </a:r>
          </a:p>
          <a:p>
            <a:pPr>
              <a:lnSpc>
                <a:spcPct val="100000"/>
              </a:lnSpc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Autor: Jan Lörincz (</a:t>
            </a:r>
            <a:r>
              <a:rPr lang="cs-CZ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Bogy</a:t>
            </a: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„Vše začalo prvotním výkopem (Baník 100 let), až pak následoval Velký třesk a vznik života…“</a:t>
            </a:r>
          </a:p>
          <a:p>
            <a:pPr>
              <a:lnSpc>
                <a:spcPct val="100000"/>
              </a:lnSpc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Bylo použito přes 500 kg barev vyrobených ze stavebního a průmyslového odpadu (uhlí, cihly, vápno) – ekologický aspekt</a:t>
            </a:r>
          </a:p>
          <a:p>
            <a:pPr>
              <a:lnSpc>
                <a:spcPct val="100000"/>
              </a:lnSpc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Přes 1 000 m</a:t>
            </a:r>
            <a:r>
              <a:rPr lang="cs-CZ" sz="22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</a:t>
            </a: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25 dní intenzivní práce</a:t>
            </a:r>
            <a:endParaRPr lang="cs-CZ" sz="22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Zeď záznamů je hotová. Mural na ostravských Bazalech je výpovědí o zdejší historii i atmosféře">
            <a:extLst>
              <a:ext uri="{FF2B5EF4-FFF2-40B4-BE49-F238E27FC236}">
                <a16:creationId xmlns:a16="http://schemas.microsoft.com/office/drawing/2014/main" id="{98F3B1E9-3160-01BB-359E-9D21D618D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5" t="25753" r="7394" b="39231"/>
          <a:stretch/>
        </p:blipFill>
        <p:spPr bwMode="auto">
          <a:xfrm>
            <a:off x="7193205" y="4602754"/>
            <a:ext cx="4998793" cy="114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eď záznamů je hotová. Mural na ostravských Bazalech je výpovědí o zdejší historii i atmosféře">
            <a:extLst>
              <a:ext uri="{FF2B5EF4-FFF2-40B4-BE49-F238E27FC236}">
                <a16:creationId xmlns:a16="http://schemas.microsoft.com/office/drawing/2014/main" id="{5E5DD382-3C11-6D00-BB15-9FC7DAA66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t="47649" b="31976"/>
          <a:stretch/>
        </p:blipFill>
        <p:spPr bwMode="auto">
          <a:xfrm>
            <a:off x="0" y="4592239"/>
            <a:ext cx="7635521" cy="116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text, exteriér, graffiti&#10;&#10;Popis byl vytvořen automaticky">
            <a:extLst>
              <a:ext uri="{FF2B5EF4-FFF2-40B4-BE49-F238E27FC236}">
                <a16:creationId xmlns:a16="http://schemas.microsoft.com/office/drawing/2014/main" id="{C5B44368-4207-944F-CD72-168BF6B95A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569" y="904453"/>
            <a:ext cx="2860604" cy="214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15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"/>
            <a:ext cx="12191998" cy="685719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04" y="277532"/>
            <a:ext cx="11580349" cy="775698"/>
          </a:xfrm>
          <a:noFill/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Energetika šetrná k planetě - projekty</a:t>
            </a: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D0F48E6-F4F8-45C1-9FF5-8C2CFA4EF043}"/>
              </a:ext>
            </a:extLst>
          </p:cNvPr>
          <p:cNvSpPr txBox="1">
            <a:spLocks/>
          </p:cNvSpPr>
          <p:nvPr/>
        </p:nvSpPr>
        <p:spPr>
          <a:xfrm>
            <a:off x="548640" y="1140823"/>
            <a:ext cx="9940583" cy="1672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A7AEC2-DEE1-4C4F-93E2-114A90FEDF56}"/>
              </a:ext>
            </a:extLst>
          </p:cNvPr>
          <p:cNvSpPr txBox="1"/>
          <p:nvPr/>
        </p:nvSpPr>
        <p:spPr>
          <a:xfrm>
            <a:off x="335204" y="665381"/>
            <a:ext cx="6986798" cy="4681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cs-CZ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cs-CZ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Jaderná energie nově =</a:t>
            </a:r>
          </a:p>
          <a:p>
            <a:pPr>
              <a:lnSpc>
                <a:spcPct val="130000"/>
              </a:lnSpc>
            </a:pP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malé modulární reaktory (SMR)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Náhrada uhlí ve velkých teplárnách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Výroba el. energie, tepla, vodíku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Připravujeme podmínky </a:t>
            </a:r>
          </a:p>
          <a:p>
            <a:pPr>
              <a:lnSpc>
                <a:spcPct val="130000"/>
              </a:lnSpc>
            </a:pP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pro budoucí výstavbu</a:t>
            </a:r>
          </a:p>
          <a:p>
            <a:pPr>
              <a:lnSpc>
                <a:spcPct val="130000"/>
              </a:lnSpc>
            </a:pPr>
            <a:endParaRPr lang="cs-CZ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cs-CZ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9299355-2C0F-C306-6428-0B353B4F6A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931" y="1318446"/>
            <a:ext cx="6626812" cy="3721908"/>
          </a:xfrm>
          <a:prstGeom prst="rect">
            <a:avLst/>
          </a:prstGeom>
          <a:noFill/>
          <a:effectLst>
            <a:softEdge rad="482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5662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534C6D0-B4B8-4BF5-8184-97BCC78BE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2B738B13-ABE5-4EAD-A8F4-059E42A37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70020"/>
            <a:ext cx="9144000" cy="736282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DĚKUJI ZA POZORNOST.</a:t>
            </a:r>
          </a:p>
        </p:txBody>
      </p:sp>
    </p:spTree>
    <p:extLst>
      <p:ext uri="{BB962C8B-B14F-4D97-AF65-F5344CB8AC3E}">
        <p14:creationId xmlns:p14="http://schemas.microsoft.com/office/powerpoint/2010/main" val="2389118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"/>
            <a:ext cx="12191998" cy="685719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24" y="175447"/>
            <a:ext cx="11580349" cy="775698"/>
          </a:xfrm>
          <a:noFill/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 hospodaříme s energií</a:t>
            </a: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D0F48E6-F4F8-45C1-9FF5-8C2CFA4EF043}"/>
              </a:ext>
            </a:extLst>
          </p:cNvPr>
          <p:cNvSpPr txBox="1">
            <a:spLocks/>
          </p:cNvSpPr>
          <p:nvPr/>
        </p:nvSpPr>
        <p:spPr>
          <a:xfrm>
            <a:off x="548640" y="1140823"/>
            <a:ext cx="9940583" cy="1672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03D3FFEB-1AA6-E0B6-6218-20864B693B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997749"/>
              </p:ext>
            </p:extLst>
          </p:nvPr>
        </p:nvGraphicFramePr>
        <p:xfrm>
          <a:off x="8834871" y="951145"/>
          <a:ext cx="3182765" cy="4504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533711" imgH="6415904" progId="AcroExch.Document.DC">
                  <p:embed/>
                </p:oleObj>
              </mc:Choice>
              <mc:Fallback>
                <p:oleObj name="Acrobat Document" r:id="rId3" imgW="4533711" imgH="6415904" progId="AcroExch.Document.DC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03D3FFEB-1AA6-E0B6-6218-20864B693B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34871" y="951145"/>
                        <a:ext cx="3182765" cy="4504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975E39B4-3A9A-54ED-B4E5-4D1A65CE576D}"/>
              </a:ext>
            </a:extLst>
          </p:cNvPr>
          <p:cNvSpPr txBox="1">
            <a:spLocks/>
          </p:cNvSpPr>
          <p:nvPr/>
        </p:nvSpPr>
        <p:spPr bwMode="auto">
          <a:xfrm>
            <a:off x="305824" y="1038578"/>
            <a:ext cx="8091759" cy="467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•"/>
              <a:defRPr sz="32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–"/>
              <a:defRPr sz="28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–"/>
              <a:defRPr sz="20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»"/>
              <a:defRPr sz="20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5757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lvl="1" indent="-360363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cs-CZ" sz="2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Moravskoslezský kraj má svou </a:t>
            </a:r>
            <a:r>
              <a:rPr lang="cs-CZ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Politiku energetického managementu</a:t>
            </a:r>
            <a:r>
              <a:rPr lang="cs-CZ" sz="2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má zaveden a certifikován </a:t>
            </a:r>
            <a:r>
              <a:rPr lang="cs-CZ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energetický management dle ČSN EN ISO 50001:2019</a:t>
            </a:r>
          </a:p>
          <a:p>
            <a:pPr marL="360363" lvl="1" indent="-360363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cs-CZ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Energetický management</a:t>
            </a:r>
            <a:r>
              <a:rPr lang="cs-CZ" sz="2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komplexní a systémové řešení nakládání s energií. Soubor pravidel, činností a opatření</a:t>
            </a:r>
            <a:r>
              <a:rPr lang="cs-CZ" sz="2200" i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pro hospodárné </a:t>
            </a:r>
            <a:r>
              <a:rPr lang="cs-CZ" sz="2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nakládání s energií </a:t>
            </a:r>
            <a:r>
              <a:rPr lang="cs-CZ" sz="2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 </a:t>
            </a:r>
            <a:r>
              <a:rPr lang="cs-CZ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finanční úspora</a:t>
            </a:r>
          </a:p>
          <a:p>
            <a:pPr marL="360363" lvl="1" indent="-360363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cs-CZ" sz="2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Energetický management implementován ve všech příspěvkových organizacích, na krajském úřadě a ve čtyřech obchodních společnostech</a:t>
            </a:r>
          </a:p>
          <a:p>
            <a:pPr marL="360363" lvl="1" indent="-360363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cs-CZ" sz="2200" i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Systém energetického managementu EnMS tvoří systémová dokumentace dostupná na portálu kraje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cs-CZ" sz="1800" i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73589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2C24AD-A6BE-49FC-916D-D73C6533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"/>
            <a:ext cx="12191998" cy="685719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98C1062-44C4-403C-8A1E-D9EFD06F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27" y="284339"/>
            <a:ext cx="11580349" cy="775698"/>
          </a:xfrm>
          <a:noFill/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Projekty na úsporu energií</a:t>
            </a: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D0F48E6-F4F8-45C1-9FF5-8C2CFA4EF043}"/>
              </a:ext>
            </a:extLst>
          </p:cNvPr>
          <p:cNvSpPr txBox="1">
            <a:spLocks/>
          </p:cNvSpPr>
          <p:nvPr/>
        </p:nvSpPr>
        <p:spPr>
          <a:xfrm>
            <a:off x="548640" y="1140823"/>
            <a:ext cx="9940583" cy="1672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A7AEC2-DEE1-4C4F-93E2-114A90FEDF56}"/>
              </a:ext>
            </a:extLst>
          </p:cNvPr>
          <p:cNvSpPr txBox="1"/>
          <p:nvPr/>
        </p:nvSpPr>
        <p:spPr>
          <a:xfrm>
            <a:off x="305823" y="864099"/>
            <a:ext cx="9560666" cy="4441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cs-CZ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cs-CZ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Slunce do krajských veřejných budov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Instalace solárních panelů – výroba el. energie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Desítky budov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Budoucnost – sdílení energie – komunitní energetika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Možná i vy budete využívat tuto energii…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cs-CZ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30000"/>
              </a:lnSpc>
            </a:pPr>
            <a:endParaRPr lang="cs-CZ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cs-CZ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ázek 1" descr="Obsah obrázku obloha, exteriér, budova, město">
            <a:extLst>
              <a:ext uri="{FF2B5EF4-FFF2-40B4-BE49-F238E27FC236}">
                <a16:creationId xmlns:a16="http://schemas.microsoft.com/office/drawing/2014/main" id="{AAC76664-C460-663D-DF0D-BC82F8E72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378" y="761876"/>
            <a:ext cx="4363768" cy="2420928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3" name="Obrázek 2" descr="Obsah obrázku budova, exteriér, město, obytný dům&#10;&#10;Popis byl vytvořen automaticky">
            <a:extLst>
              <a:ext uri="{FF2B5EF4-FFF2-40B4-BE49-F238E27FC236}">
                <a16:creationId xmlns:a16="http://schemas.microsoft.com/office/drawing/2014/main" id="{8F90EBDD-1C90-30DD-E33D-D303682D0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378" y="3285027"/>
            <a:ext cx="4432895" cy="2252460"/>
          </a:xfrm>
          <a:prstGeom prst="rect">
            <a:avLst/>
          </a:prstGeom>
          <a:effectLst>
            <a:softEdge rad="279400"/>
          </a:effectLst>
        </p:spPr>
      </p:pic>
    </p:spTree>
    <p:extLst>
      <p:ext uri="{BB962C8B-B14F-4D97-AF65-F5344CB8AC3E}">
        <p14:creationId xmlns:p14="http://schemas.microsoft.com/office/powerpoint/2010/main" val="1815382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3481757-C82D-A2D6-10F5-515BDC1E2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"/>
            <a:ext cx="12191998" cy="6857192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B62CCD50-5BCE-9E79-DDBB-65F5F324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24" y="88401"/>
            <a:ext cx="11886174" cy="775698"/>
          </a:xfrm>
          <a:noFill/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Moravskoslezské energetické centrum, p. o. (MEC)</a:t>
            </a: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9070C62-971B-82B1-12A3-9359E87BC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84" t="8604" r="4338" b="14191"/>
          <a:stretch/>
        </p:blipFill>
        <p:spPr>
          <a:xfrm>
            <a:off x="7235151" y="1003123"/>
            <a:ext cx="4572000" cy="230014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68D4D574-495C-55D8-97D4-5B76285B9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346" y="905501"/>
            <a:ext cx="6330323" cy="3988633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Zajišťování odborného poradenství v oblasti energetiky, energetických služeb, energetického managementu, rozvoje chytrého regionu pro potřeby MSK a jeho příspěvkových organizací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Příprava strategie MSK v rámci Platformy pro uhelné regiony v transformaci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Zajišťování rozvoje čisté mobility MSK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Poradenství a konzultační činnost pro obce a veřejnost v oblasti úspor energií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AF068E7-2AE6-631D-13FE-A473CF983C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6" t="85363" r="5398" b="2926"/>
          <a:stretch/>
        </p:blipFill>
        <p:spPr>
          <a:xfrm>
            <a:off x="953275" y="4951265"/>
            <a:ext cx="10522043" cy="77569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0257F13-7A50-153D-1366-6BC6BD1BAA4D}"/>
              </a:ext>
            </a:extLst>
          </p:cNvPr>
          <p:cNvSpPr txBox="1"/>
          <p:nvPr/>
        </p:nvSpPr>
        <p:spPr>
          <a:xfrm>
            <a:off x="8715021" y="3419378"/>
            <a:ext cx="1964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hlinkClick r:id="rId5"/>
              </a:rPr>
              <a:t>www.mskec.cz</a:t>
            </a:r>
            <a:endParaRPr lang="cs-CZ" sz="2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9202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3C412AE-DF48-1A4F-02F0-168783261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"/>
            <a:ext cx="12191998" cy="6857192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1BC315E5-8DAB-C071-98CB-775D46FDA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24" y="88401"/>
            <a:ext cx="11580349" cy="775698"/>
          </a:xfrm>
          <a:noFill/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Čistá mobilita</a:t>
            </a: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A9C1323-7C84-C44F-1DCC-58A49E053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242" y="864099"/>
            <a:ext cx="10961511" cy="456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Poradenská činnost při výběru vozidla na alternativní pohon a při vyřizování dotací.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Správa katalogu nízkoemisních vozidel - </a:t>
            </a: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https://www.mskec.cz/vozidla</a:t>
            </a: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Spolupráce s KÚ MSK při tvorbě strategických materiálů týkajících se oblasti čisté mobility v MSK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Propagace a osvěta čisté mobility pro příspěvkové organizace MSK, obce a veřejnost.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dobíjecích míst v MSK (spolupráce s Elektro - projekce, s. r. o. 33 ks v provozu) - </a:t>
            </a: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www.krajskenabijecky.cz</a:t>
            </a: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příp. </a:t>
            </a: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www.evmapa.cz</a:t>
            </a: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cs-CZ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endParaRPr kumimoji="0" lang="cs-CZ" altLang="cs-CZ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altLang="cs-CZ" sz="1200" spc="200" dirty="0">
              <a:solidFill>
                <a:srgbClr val="000000"/>
              </a:solidFill>
              <a:effectLst>
                <a:outerShdw blurRad="38100" dist="19050" dir="2700000" algn="tl">
                  <a:srgbClr val="000000">
                    <a:alpha val="40000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6458128-F384-61F7-2717-2C97DBDD8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61084" y="3599321"/>
            <a:ext cx="3049957" cy="1923396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8" name="Zástupný obsah 2">
            <a:extLst>
              <a:ext uri="{FF2B5EF4-FFF2-40B4-BE49-F238E27FC236}">
                <a16:creationId xmlns:a16="http://schemas.microsoft.com/office/drawing/2014/main" id="{10A7D6A8-023F-4B14-3E11-2A94D02EF0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8826" y="3867264"/>
            <a:ext cx="1783057" cy="1387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BD28627-4FF7-5D43-2582-FB4827CE4C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0960" y="3670537"/>
            <a:ext cx="3319218" cy="1942666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403666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3314495-F5EA-4DF2-3CD2-2314AB800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"/>
            <a:ext cx="12191998" cy="68571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4EAD900-7FFE-B887-2BB6-C44A2814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24" y="88401"/>
            <a:ext cx="11580349" cy="775698"/>
          </a:xfrm>
          <a:noFill/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846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veřejných dobíjecích stanic</a:t>
            </a: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Zástupný obsah 3">
            <a:extLst>
              <a:ext uri="{FF2B5EF4-FFF2-40B4-BE49-F238E27FC236}">
                <a16:creationId xmlns:a16="http://schemas.microsoft.com/office/drawing/2014/main" id="{4F93887C-D87E-F193-BA9F-DD9A30CE3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5824" y="899811"/>
            <a:ext cx="5643416" cy="46546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61D1D1D-FC42-E5AA-04DC-CFB434C44372}"/>
              </a:ext>
            </a:extLst>
          </p:cNvPr>
          <p:cNvSpPr txBox="1"/>
          <p:nvPr/>
        </p:nvSpPr>
        <p:spPr>
          <a:xfrm>
            <a:off x="6552819" y="1247083"/>
            <a:ext cx="5712558" cy="361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defRPr/>
            </a:pPr>
            <a:r>
              <a:rPr lang="cs-CZ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ELEKTRO-PROJEKCE s.r.o. </a:t>
            </a:r>
          </a:p>
          <a:p>
            <a:pPr marL="800100" lvl="2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 ks stanic v provozu</a:t>
            </a:r>
          </a:p>
          <a:p>
            <a:pPr marL="0" lv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defRPr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ČEZ, a.s.</a:t>
            </a:r>
          </a:p>
          <a:p>
            <a:pPr marL="800100" lvl="2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ks rychlonabíjecí stanice KÚ MSK</a:t>
            </a:r>
          </a:p>
          <a:p>
            <a:pPr marL="800100" lvl="2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ks dobíjecí stojan (2x </a:t>
            </a:r>
            <a:r>
              <a:rPr lang="cs-CZ" sz="2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Mennekess</a:t>
            </a: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zásuvka) KÚ MSK</a:t>
            </a:r>
          </a:p>
          <a:p>
            <a:pPr marL="800100" lvl="2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ks </a:t>
            </a:r>
            <a:r>
              <a:rPr lang="cs-CZ" sz="2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wallbox</a:t>
            </a: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Nemocnice Třinec, </a:t>
            </a:r>
            <a:r>
              <a:rPr lang="cs-CZ" sz="2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p.o</a:t>
            </a: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lv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defRPr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SMARTEV CDS s.r.o.</a:t>
            </a:r>
          </a:p>
          <a:p>
            <a:pPr marL="800100" lvl="2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75756"/>
              </a:buClr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ks rychlonabíjecí stanice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9504E98B-CF0E-9A0C-D70C-AF233573EAC6}"/>
              </a:ext>
            </a:extLst>
          </p:cNvPr>
          <p:cNvSpPr/>
          <p:nvPr/>
        </p:nvSpPr>
        <p:spPr>
          <a:xfrm>
            <a:off x="6336919" y="1383370"/>
            <a:ext cx="215900" cy="22225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 dirty="0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2FC86143-5E85-D8BB-5C48-66B9F99432A4}"/>
              </a:ext>
            </a:extLst>
          </p:cNvPr>
          <p:cNvSpPr/>
          <p:nvPr/>
        </p:nvSpPr>
        <p:spPr>
          <a:xfrm>
            <a:off x="6336919" y="2149999"/>
            <a:ext cx="215900" cy="2222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8735EF8C-5DF3-D974-B54B-7729007C72AE}"/>
              </a:ext>
            </a:extLst>
          </p:cNvPr>
          <p:cNvSpPr/>
          <p:nvPr/>
        </p:nvSpPr>
        <p:spPr>
          <a:xfrm>
            <a:off x="6336919" y="4102649"/>
            <a:ext cx="215900" cy="222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807814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0329a8-daad-4dab-bb72-3a2ae7ea82ae">
      <Terms xmlns="http://schemas.microsoft.com/office/infopath/2007/PartnerControls"/>
    </lcf76f155ced4ddcb4097134ff3c332f>
    <TaxCatchAll xmlns="7a8d7cdf-406f-47e7-af6d-494f297a2e5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31871D6FC68C46BB513679A3E6DC43" ma:contentTypeVersion="16" ma:contentTypeDescription="Create a new document." ma:contentTypeScope="" ma:versionID="fab03187ba8251a3f2f4fae620a61a16">
  <xsd:schema xmlns:xsd="http://www.w3.org/2001/XMLSchema" xmlns:xs="http://www.w3.org/2001/XMLSchema" xmlns:p="http://schemas.microsoft.com/office/2006/metadata/properties" xmlns:ns2="400329a8-daad-4dab-bb72-3a2ae7ea82ae" xmlns:ns3="7a8d7cdf-406f-47e7-af6d-494f297a2e5f" targetNamespace="http://schemas.microsoft.com/office/2006/metadata/properties" ma:root="true" ma:fieldsID="8e22abcd86d85487ddc6904514a98384" ns2:_="" ns3:_="">
    <xsd:import namespace="400329a8-daad-4dab-bb72-3a2ae7ea82ae"/>
    <xsd:import namespace="7a8d7cdf-406f-47e7-af6d-494f297a2e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0329a8-daad-4dab-bb72-3a2ae7ea82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b36011f-fa83-4881-9f6b-75cac07ef4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d7cdf-406f-47e7-af6d-494f297a2e5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2ed4d8b-775b-4b21-b6c7-b56a2ce8f97b}" ma:internalName="TaxCatchAll" ma:showField="CatchAllData" ma:web="7a8d7cdf-406f-47e7-af6d-494f297a2e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947A8E-776E-4082-9288-2F76161E64EC}">
  <ds:schemaRefs>
    <ds:schemaRef ds:uri="400329a8-daad-4dab-bb72-3a2ae7ea82ae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7a8d7cdf-406f-47e7-af6d-494f297a2e5f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4DA082A-18C6-41A6-B625-A5C024FF2C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FB652A-C52F-4500-B185-34826F363D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0329a8-daad-4dab-bb72-3a2ae7ea82ae"/>
    <ds:schemaRef ds:uri="7a8d7cdf-406f-47e7-af6d-494f297a2e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3089</TotalTime>
  <Words>2703</Words>
  <Application>Microsoft Office PowerPoint</Application>
  <PresentationFormat>Širokoúhlá obrazovka</PresentationFormat>
  <Paragraphs>278</Paragraphs>
  <Slides>40</Slides>
  <Notes>4</Notes>
  <HiddenSlides>0</HiddenSlides>
  <MMClips>0</MMClips>
  <ScaleCrop>false</ScaleCrop>
  <HeadingPairs>
    <vt:vector size="8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53" baseType="lpstr">
      <vt:lpstr>Arial</vt:lpstr>
      <vt:lpstr>Calibri</vt:lpstr>
      <vt:lpstr>Calibri Light</vt:lpstr>
      <vt:lpstr>Courier New</vt:lpstr>
      <vt:lpstr>Open Sans</vt:lpstr>
      <vt:lpstr>Open Sans Light</vt:lpstr>
      <vt:lpstr>Symbol</vt:lpstr>
      <vt:lpstr>Tahoma</vt:lpstr>
      <vt:lpstr>Times New Roman</vt:lpstr>
      <vt:lpstr>Trebuchet MS</vt:lpstr>
      <vt:lpstr>Wingdings</vt:lpstr>
      <vt:lpstr>Motiv Office</vt:lpstr>
      <vt:lpstr>Acrobat Document</vt:lpstr>
      <vt:lpstr>Prezentace aplikace PowerPoint</vt:lpstr>
      <vt:lpstr>Náplň činnosti odboru</vt:lpstr>
      <vt:lpstr>Náplň činnosti odboru</vt:lpstr>
      <vt:lpstr>Energetika šetrná k planetě - projekty</vt:lpstr>
      <vt:lpstr>Jak hospodaříme s energií</vt:lpstr>
      <vt:lpstr>Projekty na úsporu energií</vt:lpstr>
      <vt:lpstr>Moravskoslezské energetické centrum, p. o. (MEC)</vt:lpstr>
      <vt:lpstr>Čistá mobilita</vt:lpstr>
      <vt:lpstr>Mapa veřejných dobíjecích stanic</vt:lpstr>
      <vt:lpstr>Náplň činnosti odboru</vt:lpstr>
      <vt:lpstr>Transformační projekt - Eden Silesia</vt:lpstr>
      <vt:lpstr>Prezentace aplikace PowerPoint</vt:lpstr>
      <vt:lpstr>Prezentace aplikace PowerPoint</vt:lpstr>
      <vt:lpstr>Transformační projekt - POHO Park Gabriela</vt:lpstr>
      <vt:lpstr>Transformační projekt - POHO Park Gabriela</vt:lpstr>
      <vt:lpstr>Transformační projekt - POHO Park Gabriela</vt:lpstr>
      <vt:lpstr>Náplň činnosti odboru</vt:lpstr>
      <vt:lpstr>Prezentace aplikace PowerPoint</vt:lpstr>
      <vt:lpstr>Rozvíjíme chytrý region - doprava </vt:lpstr>
      <vt:lpstr>Rozvíjíme chytrý region – ICT infrastruktura </vt:lpstr>
      <vt:lpstr>Rozvíjíme chytrý region – Zdravotnictví </vt:lpstr>
      <vt:lpstr>Rozvíjíme chytrý region – Úspory </vt:lpstr>
      <vt:lpstr>Rozvíjíme chytrý region – Debyrokratizace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Jsme proaktivní navenek</vt:lpstr>
      <vt:lpstr>Slavnostní večer chytrých řešení 2021</vt:lpstr>
      <vt:lpstr>Interaktivní workshop na rozšířenou realitu 2022</vt:lpstr>
      <vt:lpstr>Mural Bazaly – „Zeď našeho kmene. Zeď záznamů.“</vt:lpstr>
      <vt:lpstr>DĚKUJI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Černá Karin</dc:creator>
  <cp:lastModifiedBy>Černá Karin</cp:lastModifiedBy>
  <cp:revision>114</cp:revision>
  <cp:lastPrinted>2023-04-12T15:14:20Z</cp:lastPrinted>
  <dcterms:created xsi:type="dcterms:W3CDTF">2021-02-15T13:51:37Z</dcterms:created>
  <dcterms:modified xsi:type="dcterms:W3CDTF">2023-04-12T15:16:40Z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0x0101009831871D6FC68C46BB513679A3E6DC43</vt:lpwstr>
  </property>
  <property fmtid="{D5CDD505-2E9C-101B-9397-08002B2CF9AE}" pid="3" name="MSIP_Label_63ff9749-f68b-40ec-aa05-229831920469_Enabled">
    <vt:lpwstr>true</vt:lpwstr>
  </property>
  <property fmtid="{D5CDD505-2E9C-101B-9397-08002B2CF9AE}" pid="4" name="MSIP_Label_63ff9749-f68b-40ec-aa05-229831920469_SetDate">
    <vt:lpwstr>2022-03-03T15:41:19Z</vt:lpwstr>
  </property>
  <property fmtid="{D5CDD505-2E9C-101B-9397-08002B2CF9AE}" pid="5" name="MSIP_Label_63ff9749-f68b-40ec-aa05-229831920469_Method">
    <vt:lpwstr>Standard</vt:lpwstr>
  </property>
  <property fmtid="{D5CDD505-2E9C-101B-9397-08002B2CF9AE}" pid="6" name="MSIP_Label_63ff9749-f68b-40ec-aa05-229831920469_Name">
    <vt:lpwstr>Neveřejná informace</vt:lpwstr>
  </property>
  <property fmtid="{D5CDD505-2E9C-101B-9397-08002B2CF9AE}" pid="7" name="MSIP_Label_63ff9749-f68b-40ec-aa05-229831920469_SiteId">
    <vt:lpwstr>39f24d0b-aa30-4551-8e81-43c77cf1000e</vt:lpwstr>
  </property>
  <property fmtid="{D5CDD505-2E9C-101B-9397-08002B2CF9AE}" pid="8" name="MSIP_Label_63ff9749-f68b-40ec-aa05-229831920469_ActionId">
    <vt:lpwstr>bb1cceae-2673-44bc-8a25-34845409fa4c</vt:lpwstr>
  </property>
  <property fmtid="{D5CDD505-2E9C-101B-9397-08002B2CF9AE}" pid="9" name="MSIP_Label_63ff9749-f68b-40ec-aa05-229831920469_ContentBits">
    <vt:lpwstr>2</vt:lpwstr>
  </property>
  <property fmtid="{D5CDD505-2E9C-101B-9397-08002B2CF9AE}" pid="10" name="MediaServiceImageTags">
    <vt:lpwstr/>
  </property>
</Properties>
</file>