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306" r:id="rId5"/>
    <p:sldId id="307" r:id="rId6"/>
    <p:sldId id="269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57" autoAdjust="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1239512" cy="1475013"/>
          </a:xfrm>
        </p:spPr>
        <p:txBody>
          <a:bodyPr>
            <a:normAutofit/>
          </a:bodyPr>
          <a:lstStyle/>
          <a:p>
            <a:r>
              <a:rPr lang="cs-CZ" sz="4400" dirty="0"/>
              <a:t>Zahraničně-obchodní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Jan Nevima,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2022/2023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BPZOP </a:t>
            </a:r>
            <a:r>
              <a:rPr lang="cs-CZ" sz="2800">
                <a:solidFill>
                  <a:schemeClr val="accent2">
                    <a:lumMod val="40000"/>
                    <a:lumOff val="60000"/>
                  </a:schemeClr>
                </a:solidFill>
              </a:rPr>
              <a:t>(2+2)</a:t>
            </a:r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/>
          </a:bodyPr>
          <a:lstStyle/>
          <a:p>
            <a:r>
              <a:rPr lang="cs-CZ" sz="2800" dirty="0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Ing. Jan Nevima,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318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předchozí dohody</a:t>
            </a:r>
          </a:p>
          <a:p>
            <a:pPr lvl="3"/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84615" y="2146116"/>
            <a:ext cx="11667699" cy="4711884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 (dle akreditace)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Závěrečný test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</a:t>
            </a:r>
            <a:r>
              <a:rPr lang="cs-CZ" sz="2400" b="1" dirty="0">
                <a:solidFill>
                  <a:schemeClr val="accent2"/>
                </a:solidFill>
              </a:rPr>
              <a:t>max. 100 bodů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K </a:t>
            </a:r>
            <a:r>
              <a:rPr lang="en-US" sz="2400" b="1" dirty="0" err="1">
                <a:solidFill>
                  <a:schemeClr val="accent2"/>
                </a:solidFill>
              </a:rPr>
              <a:t>testu</a:t>
            </a:r>
            <a:r>
              <a:rPr lang="en-US" sz="2400" b="1" dirty="0">
                <a:solidFill>
                  <a:schemeClr val="accent2"/>
                </a:solidFill>
              </a:rPr>
              <a:t> je </a:t>
            </a:r>
            <a:r>
              <a:rPr lang="en-US" sz="2400" b="1" dirty="0" err="1">
                <a:solidFill>
                  <a:schemeClr val="accent2"/>
                </a:solidFill>
              </a:rPr>
              <a:t>připuštěn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pouze</a:t>
            </a:r>
            <a:r>
              <a:rPr lang="en-US" sz="2400" b="1" dirty="0">
                <a:solidFill>
                  <a:schemeClr val="accent2"/>
                </a:solidFill>
              </a:rPr>
              <a:t> student, </a:t>
            </a:r>
            <a:r>
              <a:rPr lang="en-US" sz="2400" b="1" dirty="0" err="1">
                <a:solidFill>
                  <a:schemeClr val="accent2"/>
                </a:solidFill>
              </a:rPr>
              <a:t>jenž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má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splněnou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docházku</a:t>
            </a:r>
            <a:r>
              <a:rPr lang="en-US" sz="2400" b="1" dirty="0">
                <a:solidFill>
                  <a:schemeClr val="accent2"/>
                </a:solidFill>
              </a:rPr>
              <a:t> ze </a:t>
            </a:r>
            <a:r>
              <a:rPr lang="en-US" sz="2400" b="1" dirty="0" err="1">
                <a:solidFill>
                  <a:schemeClr val="accent2"/>
                </a:solidFill>
              </a:rPr>
              <a:t>seminářů</a:t>
            </a:r>
            <a:r>
              <a:rPr lang="en-US" sz="2400" b="1" dirty="0">
                <a:solidFill>
                  <a:schemeClr val="accent2"/>
                </a:solidFill>
              </a:rPr>
              <a:t> a </a:t>
            </a:r>
            <a:r>
              <a:rPr lang="en-US" sz="2400" b="1" dirty="0" err="1">
                <a:solidFill>
                  <a:schemeClr val="accent2"/>
                </a:solidFill>
              </a:rPr>
              <a:t>na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semináři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odprezentovanou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svou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práci</a:t>
            </a:r>
            <a:r>
              <a:rPr lang="en-US" sz="2400" b="1" dirty="0">
                <a:solidFill>
                  <a:schemeClr val="accent2"/>
                </a:solidFill>
              </a:rPr>
              <a:t> (</a:t>
            </a:r>
            <a:r>
              <a:rPr lang="en-US" sz="2400" b="1" dirty="0" err="1">
                <a:solidFill>
                  <a:schemeClr val="accent2"/>
                </a:solidFill>
              </a:rPr>
              <a:t>prezentaci</a:t>
            </a:r>
            <a:r>
              <a:rPr lang="en-US" sz="2400" b="1" dirty="0">
                <a:solidFill>
                  <a:schemeClr val="accent2"/>
                </a:solidFill>
              </a:rPr>
              <a:t>) </a:t>
            </a:r>
            <a:r>
              <a:rPr lang="en-US" sz="2400" b="1" dirty="0" err="1">
                <a:solidFill>
                  <a:schemeClr val="accent2"/>
                </a:solidFill>
              </a:rPr>
              <a:t>na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stanovené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téma</a:t>
            </a:r>
            <a:r>
              <a:rPr lang="en-US" sz="2400" b="1" dirty="0">
                <a:solidFill>
                  <a:schemeClr val="accent2"/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Prezentace: max.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lnSpcReduction="1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v PowerPointu (max. 20 snímků), rozsah 10-15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prezentaci a SHRNUTÍ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nejpozději v pondělí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 se hodnotí?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1/ přednes bez čtení z podkladů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2/ adekvátní seznámení s tématem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3/ schopnost zaujmout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4/ příklady uváděné v rámci prezentace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5/ vyváženost obsahu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6/ shrnutí zásadních poznatků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</a:t>
            </a:r>
            <a:r>
              <a:rPr lang="cs-CZ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PrezentacÍ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- návrhy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00519"/>
            <a:ext cx="12192000" cy="4888208"/>
          </a:xfrm>
        </p:spPr>
        <p:txBody>
          <a:bodyPr>
            <a:normAutofit/>
          </a:bodyPr>
          <a:lstStyle/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Perspektivy nové obchodní politiky (9.3.2023)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Teritoriální a komoditní struktura zahraničního obchodu ČR (16.3.2023)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Další návrhy na témata prezentací lze posílat průběžně emailem do 9.3.2023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8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581192" y="752575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024735"/>
              </p:ext>
            </p:extLst>
          </p:nvPr>
        </p:nvGraphicFramePr>
        <p:xfrm>
          <a:off x="581192" y="1847273"/>
          <a:ext cx="11029616" cy="48892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99108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71220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259288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Termín: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 do předmětu, vymezení mezinárodního obchodu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70397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Služební cesta, přednáška se nekoná</a:t>
                      </a:r>
                      <a:endParaRPr lang="cs-CZ" sz="1600" b="1" i="1" kern="12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Teorie mezinárodního obchodu – modely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Přímé zahraniční investice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Instituce v mezinárodním obchodě</a:t>
                      </a:r>
                      <a:endParaRPr lang="cs-CZ" sz="1600" b="1" i="1" kern="12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Platební bilance a její struktura, vyrovnávací mechanismy platební bilance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Tarifní a netarifní nástroje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Autonomní a smluvní nástroje, od 13:00 Ing. Kaleta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20.4.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Problematika mezinárodní komparace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Analýza vnitřní a vnější (ne)rovnováhy, od 13:00 Ing. </a:t>
                      </a:r>
                      <a:r>
                        <a:rPr lang="cs-CZ" sz="1600" b="0" i="0" kern="1200" dirty="0" err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Stolarz</a:t>
                      </a:r>
                      <a:endParaRPr lang="cs-CZ" sz="1600" b="0" i="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Opakovací přednáška, od 13:00 Ing. Kaleta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Samostudium, od 13:00 Ing. </a:t>
                      </a:r>
                      <a:r>
                        <a:rPr lang="cs-CZ" sz="1600" b="1" kern="1200" dirty="0" err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Stolarz</a:t>
                      </a:r>
                      <a:endParaRPr lang="cs-CZ" sz="1600" b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TEST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132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1100</TotalTime>
  <Words>419</Words>
  <Application>Microsoft Office PowerPoint</Application>
  <PresentationFormat>Širokoúhlá obrazovka</PresentationFormat>
  <Paragraphs>73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Gill Sans MT</vt:lpstr>
      <vt:lpstr>Wingdings</vt:lpstr>
      <vt:lpstr>Wingdings 2</vt:lpstr>
      <vt:lpstr>Dividenda</vt:lpstr>
      <vt:lpstr>Zahraničně-obchodní politika</vt:lpstr>
      <vt:lpstr>Prezentace aplikace PowerPoint</vt:lpstr>
      <vt:lpstr>Podmínky absolvování</vt:lpstr>
      <vt:lpstr>Prezentace: max. 30 bodů</vt:lpstr>
      <vt:lpstr>Témata PrezentacÍ - návrhy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Jan Nevima</cp:lastModifiedBy>
  <cp:revision>229</cp:revision>
  <cp:lastPrinted>2018-02-12T08:12:35Z</cp:lastPrinted>
  <dcterms:created xsi:type="dcterms:W3CDTF">2017-12-11T08:34:25Z</dcterms:created>
  <dcterms:modified xsi:type="dcterms:W3CDTF">2023-04-20T11:25:03Z</dcterms:modified>
</cp:coreProperties>
</file>