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14" r:id="rId3"/>
    <p:sldId id="317" r:id="rId4"/>
    <p:sldId id="315" r:id="rId5"/>
    <p:sldId id="265" r:id="rId6"/>
    <p:sldId id="298" r:id="rId7"/>
    <p:sldId id="296" r:id="rId8"/>
    <p:sldId id="288" r:id="rId9"/>
    <p:sldId id="313" r:id="rId10"/>
    <p:sldId id="293" r:id="rId11"/>
    <p:sldId id="294" r:id="rId12"/>
    <p:sldId id="299" r:id="rId13"/>
    <p:sldId id="302" r:id="rId14"/>
    <p:sldId id="306" r:id="rId15"/>
    <p:sldId id="312" r:id="rId16"/>
    <p:sldId id="318" r:id="rId17"/>
    <p:sldId id="283" r:id="rId1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6" autoAdjust="0"/>
    <p:restoredTop sz="94660"/>
  </p:normalViewPr>
  <p:slideViewPr>
    <p:cSldViewPr>
      <p:cViewPr varScale="1">
        <p:scale>
          <a:sx n="142" d="100"/>
          <a:sy n="142" d="100"/>
        </p:scale>
        <p:origin x="78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975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709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571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507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702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515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635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676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56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961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pedf.cuni.cz/kddd/files/2015/03/Mnichovsk%C3%A1-dohoda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tp.aspi.cz/opispdf/1939/028-1939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339502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536" y="843558"/>
            <a:ext cx="5112568" cy="252028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Správní vývoj v letech 1938-1945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444208" y="3723878"/>
            <a:ext cx="252806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Lubomír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Nenička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ekonomie a veřejné správy</a:t>
            </a:r>
          </a:p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1296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 zcela nezávislý na protektorátní správě a byl podřízen přímo Hitlerovi.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Mohl vydávat, měnit i rušit právní normy ve všech 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oblastech. 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Potvrzoval jmenování ministrů a mohl odvolávat 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členy vlády.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7632848" cy="579711"/>
          </a:xfrm>
        </p:spPr>
        <p:txBody>
          <a:bodyPr/>
          <a:lstStyle/>
          <a:p>
            <a:r>
              <a:rPr lang="cs-CZ" sz="2800" b="1" dirty="0"/>
              <a:t>Říšský protektor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541" y="2215357"/>
            <a:ext cx="1866947" cy="230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53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987574"/>
            <a:ext cx="8352928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centrální úrovni ji reprezentovala 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protektorátní vláda a prezident.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politické správy zůstala </a:t>
            </a:r>
            <a:b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zachována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(zemské a okresní úřady, 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obecní samospráva), její pozici 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omezovaly postupně sílící zásahy 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okupační správy.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Autonomní správa </a:t>
            </a:r>
            <a:br>
              <a:rPr lang="cs-CZ" sz="2800" b="1" dirty="0"/>
            </a:b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175" y="1419622"/>
            <a:ext cx="3620825" cy="252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98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90767" y="987574"/>
            <a:ext cx="8352928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Pozice protektorátní vlády byla postupně omezována.</a:t>
            </a: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zemských úřadů byli jmenováni němečtí víceprezidenti.</a:t>
            </a: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Členové okresních, zemských zastupitelstev </a:t>
            </a:r>
            <a:b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obecních výborů byli nově jmenováni.</a:t>
            </a: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některých městech byla rozpuštěna obecní zastupitelstva.</a:t>
            </a:r>
          </a:p>
          <a:p>
            <a:pPr marL="0" indent="0">
              <a:buNone/>
            </a:pPr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Zásahy proti autonomní správě</a:t>
            </a:r>
          </a:p>
        </p:txBody>
      </p:sp>
    </p:spTree>
    <p:extLst>
      <p:ext uri="{BB962C8B-B14F-4D97-AF65-F5344CB8AC3E}">
        <p14:creationId xmlns:p14="http://schemas.microsoft.com/office/powerpoint/2010/main" val="2118431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Heydrich přišel do Prahy jako zastupující </a:t>
            </a:r>
            <a:b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říšský protektor v roce 1941.</a:t>
            </a: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Oberlandráty byly rušeny. </a:t>
            </a: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Výkonem správy byly pověřeny </a:t>
            </a:r>
            <a:b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dosavadní politické úřady. </a:t>
            </a: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 však byly přetvořeny v instituce </a:t>
            </a:r>
            <a:b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„správy z příkazu říše“ a převzaty </a:t>
            </a:r>
            <a:b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Němci. </a:t>
            </a: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Heydrichova správní reforma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F68A1D6-F9BB-4AB7-AFD4-496896EA7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552" y="1707654"/>
            <a:ext cx="3930448" cy="22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41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Obecní samospráva byla postupně likvidována ve více než 200 českých obcích.</a:t>
            </a:r>
          </a:p>
          <a:p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vládního nařízení z roku 1944 byly do čela všech obcí </a:t>
            </a:r>
            <a:b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více než 3 000 obyvateli jmenováni namísto starostů úředničtí vedoucí. </a:t>
            </a: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sz="3200" b="1" dirty="0"/>
              <a:t>Likvidace obecní samosprávy</a:t>
            </a:r>
          </a:p>
        </p:txBody>
      </p:sp>
    </p:spTree>
    <p:extLst>
      <p:ext uri="{BB962C8B-B14F-4D97-AF65-F5344CB8AC3E}">
        <p14:creationId xmlns:p14="http://schemas.microsoft.com/office/powerpoint/2010/main" val="33165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konci roku 1939 anglická a francouzská vláda uznaly Československý národní výbor jako orgán československé politické reprezentace.</a:t>
            </a:r>
          </a:p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Výbor v létě 1940 ustavil Prozatímní státní zřízení. </a:t>
            </a:r>
          </a:p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Bylo tvořeno </a:t>
            </a:r>
            <a:r>
              <a:rPr lang="pl-PL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úřadem prezidenta, vládou a Státní radou.</a:t>
            </a:r>
          </a:p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čele stál prezident Beneš – jeho abdikace z roku 1938 byla označena za vynucenou. </a:t>
            </a:r>
          </a:p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Zákonodárná moc byla vykonávána prostřednictvím </a:t>
            </a:r>
            <a:b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prezidentských dekretů. </a:t>
            </a:r>
          </a:p>
          <a:p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sz="2800" b="1" dirty="0"/>
              <a:t>Prozatímní státní zřízení v exilu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D644A37-DEEA-48E8-B36A-E75AE7C6B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924364"/>
            <a:ext cx="2804403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75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B6C6AE-DEEA-4AD3-BFDF-D5283BF72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23478"/>
            <a:ext cx="2232248" cy="864096"/>
          </a:xfrm>
        </p:spPr>
        <p:txBody>
          <a:bodyPr/>
          <a:lstStyle/>
          <a:p>
            <a:r>
              <a:rPr lang="cs-CZ" dirty="0"/>
              <a:t>Moskevský exil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EECB55E-73FB-4759-9619-993F5B141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699542"/>
            <a:ext cx="2915816" cy="403244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E222194-8438-49F5-92CA-188AF1078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847" y="712658"/>
            <a:ext cx="2638751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14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64096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Mnichovu nastal odklon od principů parlamentní demokracie a nárůst vlivu nacistického Německa.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Protektorát Čechy a Morava charakterizovala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existence dvojí správy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okupační a autonomní.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politické správy zůstala zachována, její pozici na všech úrovních omezovaly postupně sílící zásahy okupační správy.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Současně s děním v okupovaných českých zemích se v zahraničí začala utvářet exilová politická reprezentace v čele s Edvardem Benešem usilující o obnovení Československa.</a:t>
            </a: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648072"/>
          </a:xfrm>
        </p:spPr>
        <p:txBody>
          <a:bodyPr/>
          <a:lstStyle/>
          <a:p>
            <a:r>
              <a:rPr lang="cs-CZ" sz="2800" b="1" dirty="0"/>
              <a:t>Shrnutí</a:t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81466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8BDF0C-53F4-41C4-BF71-FD4B1FC97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AC7FB10-40A6-4B00-AE2C-16BF57BCD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059582"/>
            <a:ext cx="9108504" cy="367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54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8AEE24-B338-417E-A836-447ECDEFE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Cesta k Mnichovu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B8C9B2A-886E-49BB-A417-8DB9732C7CD9}"/>
              </a:ext>
            </a:extLst>
          </p:cNvPr>
          <p:cNvSpPr txBox="1"/>
          <p:nvPr/>
        </p:nvSpPr>
        <p:spPr>
          <a:xfrm flipH="1">
            <a:off x="3563888" y="987574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 dubnu Henleinova Sudetoněmecká strana představila své autonomistické požadavky</a:t>
            </a:r>
          </a:p>
          <a:p>
            <a:r>
              <a:rPr lang="cs-CZ" dirty="0"/>
              <a:t>Vláda byla vystavena silnému mezinárodnímu tlaku ustoupit německým požadavkům – </a:t>
            </a:r>
            <a:br>
              <a:rPr lang="cs-CZ" dirty="0"/>
            </a:br>
            <a:r>
              <a:rPr lang="cs-CZ" dirty="0"/>
              <a:t>21. září 1938 přijala </a:t>
            </a:r>
            <a:r>
              <a:rPr lang="cs-CZ" dirty="0" err="1"/>
              <a:t>anglo</a:t>
            </a:r>
            <a:r>
              <a:rPr lang="cs-CZ" dirty="0"/>
              <a:t>-francouzského ultimátum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FCEEA0F-496A-4D0F-B566-E72C6804A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962948"/>
            <a:ext cx="3672409" cy="206721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F7EC924-3370-4803-BEC0-64A3582F1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058" y="2708968"/>
            <a:ext cx="3393880" cy="224238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4D546F3-09C8-4D68-B307-7002B4AD6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703189"/>
            <a:ext cx="2792854" cy="197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21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2955BDF-778F-429A-95BE-B66E08DC1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08570"/>
            <a:ext cx="9143999" cy="540060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74892106-4249-4E94-A611-1ED4257396F0}"/>
              </a:ext>
            </a:extLst>
          </p:cNvPr>
          <p:cNvSpPr/>
          <p:nvPr/>
        </p:nvSpPr>
        <p:spPr>
          <a:xfrm>
            <a:off x="4139952" y="3723878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https://pages.pedf.cuni.cz/kddd/files/2015/03/Mnichovsk%C3%A1-dohoda.pdf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4999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Druhá republika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95536" y="703189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Prezident Beneš pod tlakem abdikoval a odešel do exilu)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Novým prezidentem zvolen Emil Hácha.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Změnil se politický systém </a:t>
            </a:r>
            <a:r>
              <a:rPr lang="cs-CZ" sz="2000" dirty="0"/>
              <a:t>– jako vládní blok se zformovala pravicová Strana národní jednoty, KSČ byla zakázána.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E83BF8B-3FBF-42F6-9DFE-666F94075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427734"/>
            <a:ext cx="1621677" cy="228619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2294998-3A6A-4827-B17D-20DE15D54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2531375"/>
            <a:ext cx="2773920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89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Správní změny v pomnichovském období</a:t>
            </a:r>
          </a:p>
        </p:txBody>
      </p:sp>
      <p:sp>
        <p:nvSpPr>
          <p:cNvPr id="2" name="Obdélník 1"/>
          <p:cNvSpPr/>
          <p:nvPr/>
        </p:nvSpPr>
        <p:spPr>
          <a:xfrm>
            <a:off x="467544" y="987574"/>
            <a:ext cx="4680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Změnily se hranice okresů postižených územními změnami.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Brzy po Mnichovu </a:t>
            </a:r>
            <a:r>
              <a:rPr lang="cs-CZ" sz="2000" b="1" dirty="0"/>
              <a:t>zástupci Slovenska a Podkarpatské Rusi prosadili autonomii </a:t>
            </a:r>
            <a:r>
              <a:rPr lang="cs-CZ" sz="2000" dirty="0"/>
              <a:t>a byly zde zřízeny autonomní vlády.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 důsledku posilování státní moci došlo k omezení samospráv na všech úrovních.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419622"/>
            <a:ext cx="3487274" cy="25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21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848872" cy="720080"/>
          </a:xfrm>
        </p:spPr>
        <p:txBody>
          <a:bodyPr/>
          <a:lstStyle/>
          <a:p>
            <a:r>
              <a:rPr lang="cs-CZ" sz="2800" dirty="0"/>
              <a:t>Rozbití Československa 14.-15. března 1939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2925442"/>
            <a:ext cx="3275856" cy="221805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A387918-5A9C-4551-998A-2B2B8B8D0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896687"/>
            <a:ext cx="3205911" cy="204093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5491EB6-C009-4ABD-A7BD-B24414A27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233" y="903694"/>
            <a:ext cx="2998686" cy="202185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A611B14-1DEE-429A-A1E8-17BDA214C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84" y="2925552"/>
            <a:ext cx="3115124" cy="221794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6E5ED0F-5814-4277-9511-9891C84CCA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896" y="2697698"/>
            <a:ext cx="1630534" cy="244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61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64096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648072"/>
          </a:xfrm>
        </p:spPr>
        <p:txBody>
          <a:bodyPr/>
          <a:lstStyle/>
          <a:p>
            <a:r>
              <a:rPr lang="cs-CZ" sz="3200" b="1" dirty="0"/>
              <a:t>Protektorát Čechy a Morava</a:t>
            </a:r>
            <a:br>
              <a:rPr lang="cs-CZ" sz="3200" b="1" dirty="0"/>
            </a:br>
            <a:br>
              <a:rPr lang="cs-CZ" sz="3200" b="1" dirty="0"/>
            </a:br>
            <a:r>
              <a:rPr lang="cs-CZ" altLang="cs-CZ" dirty="0">
                <a:hlinkClick r:id="rId3"/>
              </a:rPr>
              <a:t>https://ftp.aspi.cz/opispdf/1939/028-1939.pdf</a:t>
            </a:r>
            <a:br>
              <a:rPr lang="cs-CZ" altLang="cs-CZ" dirty="0"/>
            </a:br>
            <a:br>
              <a:rPr lang="cs-CZ" altLang="cs-CZ" sz="3200" dirty="0"/>
            </a:br>
            <a:endParaRPr lang="cs-CZ" sz="32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005" y="2059511"/>
            <a:ext cx="3986092" cy="2600471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17C1E5A9-AA70-4F45-8FD6-C350B6257A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635646"/>
            <a:ext cx="4906388" cy="37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85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00800" cy="720080"/>
          </a:xfrm>
        </p:spPr>
        <p:txBody>
          <a:bodyPr/>
          <a:lstStyle/>
          <a:p>
            <a:r>
              <a:rPr lang="cs-CZ" sz="3200" dirty="0"/>
              <a:t>Okupační správa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915566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 čele stál </a:t>
            </a:r>
            <a:r>
              <a:rPr lang="cs-CZ" sz="2400" b="1" dirty="0"/>
              <a:t>říšský protektor.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Nově byly ustaveny </a:t>
            </a:r>
            <a:r>
              <a:rPr lang="cs-CZ" sz="2400" b="1" dirty="0" err="1"/>
              <a:t>oberlandráty</a:t>
            </a:r>
            <a:r>
              <a:rPr lang="cs-CZ" sz="2400" dirty="0"/>
              <a:t>, které byly přímo podřízeny úřadu protektora.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Oberlandráty</a:t>
            </a:r>
            <a:r>
              <a:rPr lang="cs-CZ" sz="2400" dirty="0"/>
              <a:t> byly nejnižšími správními jednotkami pro německé státní příslušníky.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Zároveň vykonávaly dozor nad českými okresními úřady.</a:t>
            </a:r>
          </a:p>
        </p:txBody>
      </p:sp>
    </p:spTree>
    <p:extLst>
      <p:ext uri="{BB962C8B-B14F-4D97-AF65-F5344CB8AC3E}">
        <p14:creationId xmlns:p14="http://schemas.microsoft.com/office/powerpoint/2010/main" val="1811217026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4492</TotalTime>
  <Words>593</Words>
  <Application>Microsoft Office PowerPoint</Application>
  <PresentationFormat>Předvádění na obrazovce (16:9)</PresentationFormat>
  <Paragraphs>80</Paragraphs>
  <Slides>17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SLU</vt:lpstr>
      <vt:lpstr> Správní vývoj v letech 1938-1945     </vt:lpstr>
      <vt:lpstr>Prezentace aplikace PowerPoint</vt:lpstr>
      <vt:lpstr>Cesta k Mnichovu</vt:lpstr>
      <vt:lpstr>Prezentace aplikace PowerPoint</vt:lpstr>
      <vt:lpstr>Druhá republika</vt:lpstr>
      <vt:lpstr>Správní změny v pomnichovském období</vt:lpstr>
      <vt:lpstr>Rozbití Československa 14.-15. března 1939</vt:lpstr>
      <vt:lpstr>Protektorát Čechy a Morava  https://ftp.aspi.cz/opispdf/1939/028-1939.pdf  </vt:lpstr>
      <vt:lpstr>Okupační správa</vt:lpstr>
      <vt:lpstr>Říšský protektor</vt:lpstr>
      <vt:lpstr>Autonomní správa  </vt:lpstr>
      <vt:lpstr>Zásahy proti autonomní správě</vt:lpstr>
      <vt:lpstr>Heydrichova správní reforma</vt:lpstr>
      <vt:lpstr>Likvidace obecní samosprávy</vt:lpstr>
      <vt:lpstr>Prozatímní státní zřízení v exilu</vt:lpstr>
      <vt:lpstr>Moskevský exil </vt:lpstr>
      <vt:lpstr>Shrnutí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Lubomír Nenička</cp:lastModifiedBy>
  <cp:revision>174</cp:revision>
  <dcterms:created xsi:type="dcterms:W3CDTF">2016-07-06T15:42:34Z</dcterms:created>
  <dcterms:modified xsi:type="dcterms:W3CDTF">2023-05-10T11:14:43Z</dcterms:modified>
</cp:coreProperties>
</file>