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5" r:id="rId3"/>
    <p:sldId id="265" r:id="rId4"/>
    <p:sldId id="288" r:id="rId5"/>
    <p:sldId id="296" r:id="rId6"/>
    <p:sldId id="313" r:id="rId7"/>
    <p:sldId id="293" r:id="rId8"/>
    <p:sldId id="294" r:id="rId9"/>
    <p:sldId id="299" r:id="rId10"/>
    <p:sldId id="302" r:id="rId11"/>
    <p:sldId id="303" r:id="rId12"/>
    <p:sldId id="317" r:id="rId13"/>
    <p:sldId id="312" r:id="rId14"/>
    <p:sldId id="306" r:id="rId15"/>
    <p:sldId id="314" r:id="rId16"/>
    <p:sldId id="283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660"/>
  </p:normalViewPr>
  <p:slideViewPr>
    <p:cSldViewPr>
      <p:cViewPr varScale="1">
        <p:scale>
          <a:sx n="142" d="100"/>
          <a:sy n="142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8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6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cr.cz/wp-content/uploads/2021/04/labyrint-1945-Kosicky-vladni-program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843558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správního systému po roce 1945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1948 se soudní organizace přizpůsobila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krajskému zřízení.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Ústavní soud nebyl po roce 1948 obnoven,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50. letech byl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zrušen i Nejvyšší správní soud.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 byl vytvořen Státní soud jako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represe proti odpůrcům režimu.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po válce byl zřízen Národní soud zaměřený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činnost proti československému státu v letech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1938-1945.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Změny soudního systému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8EB7EF-0DF0-49E6-8236-1F4194E4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25" y="1563638"/>
            <a:ext cx="2808312" cy="16238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9A4C8A-0854-4067-A35F-2A1346CFC05E}"/>
              </a:ext>
            </a:extLst>
          </p:cNvPr>
          <p:cNvSpPr txBox="1"/>
          <p:nvPr/>
        </p:nvSpPr>
        <p:spPr>
          <a:xfrm>
            <a:off x="6444208" y="3187519"/>
            <a:ext cx="239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Pomnichovský předseda vlády Rudolf Beran před Národním soudem</a:t>
            </a:r>
          </a:p>
        </p:txBody>
      </p:sp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národní výbory byly v 50. letech rozděleny na městské a místní.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zrušeny referáty, které nahradily odbory nebo správy národních výborů.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1954 se konaly nové volby do NV (93,6% hlasů pro kandidáty Národní fronty).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Národní výbory v 50. letech </a:t>
            </a:r>
          </a:p>
        </p:txBody>
      </p:sp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124AB-A778-4A56-A407-153B0432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Proměny měst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86597B-BF86-4619-8CB0-2B9A8DF58AEA}"/>
              </a:ext>
            </a:extLst>
          </p:cNvPr>
          <p:cNvSpPr txBox="1"/>
          <p:nvPr/>
        </p:nvSpPr>
        <p:spPr>
          <a:xfrm>
            <a:off x="611560" y="771550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Byly rozvíjeny některé předchozí tendence vývoje měst (slučování obcí)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Vývoj měst souvisel s novými trendy v hospodářské politice (důraz na těžký průmysl – specifický příklad Havířova</a:t>
            </a:r>
            <a:r>
              <a:rPr lang="cs-CZ" sz="1400" dirty="0"/>
              <a:t>)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04BCB6-C26C-4CA3-80BF-7244A6AFD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44" y="0"/>
            <a:ext cx="3852156" cy="24997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F67577-730F-4D09-8224-E4135A871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96" y="2938195"/>
            <a:ext cx="3786304" cy="21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2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Změnila název státu na Československou socialistickou republiku (ČSSR).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ústava zrušila Sbor pověřenců a omezila pravomoci Slovenské národní rady.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Deklarovala vedoucí úlohu KSČ ve společnosti.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Oslabila pozici prezidenta.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/>
              <a:t>Ústava z roku 1960</a:t>
            </a:r>
          </a:p>
        </p:txBody>
      </p:sp>
    </p:spTree>
    <p:extLst>
      <p:ext uri="{BB962C8B-B14F-4D97-AF65-F5344CB8AC3E}">
        <p14:creationId xmlns:p14="http://schemas.microsoft.com/office/powerpoint/2010/main" val="270317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zákona č. 36/1960 Sb. o územním členění státu rovněž z roku</a:t>
            </a:r>
          </a:p>
          <a:p>
            <a:pPr marL="0" indent="0">
              <a:buNone/>
            </a:pP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1960 byly určeny nové hranice krajů – jejich počet byl snížen.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 měla pozici samostatného kraje, byl zde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zrušen Ústřední národní výbor a nahrazen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Městským národním výborem.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Došlo také k výraznému snížení počtu okresů.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Zatímco na konci 40. let existovalo 179 okresů,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změně z roku 1960 jejich počet klesl na 76.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pl-PL" b="1" dirty="0"/>
              <a:t>Změny v krajském zřízení a v systému NV po roce 1960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067694"/>
            <a:ext cx="3563888" cy="15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1.1. 1969 byly ustaveny Česká socialistická republika a Slovenská socialistická republika </a:t>
            </a:r>
          </a:p>
          <a:p>
            <a:endParaRPr lang="pl-PL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působnosti federace zůstávala zahraniční politika, obrana, federální státní hmotné rezervy a federální zákonodárství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pt-BR" sz="3200" b="1" dirty="0"/>
              <a:t>Federalizace státu – 28. říjen 1968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1335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nové orgány veřejné správy byly v roce 1945 ustaveny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výbory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Nahradily obecní, okresní a zemské orgány. Národní výbory byly na všech stupních zřizovány jako současně orgány státní správy a samosprávy.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správní soustavy se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nástupu komunistického režimu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stalo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krajské zřízení.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1960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přijat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zákon o územním členění státu,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 upravoval podobu krajského zřízení. Počet krajů i okresů byl snížen, a jejich hranice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byly nově stanoveny.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základě ústavního zákona z 28. října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 se Československo stalo federací.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7D3FA5C-313C-40DA-BDA7-3ED95718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Počátky poválečného správního systému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703189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Představitelé komunistického exilu v Moskvě přišli s návrhem na vytvoření národních výborů jako nových orgánů veřejné správy – plán byl přijat.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prosinci </a:t>
            </a:r>
            <a:r>
              <a:rPr lang="cs-CZ" sz="2400" b="1" dirty="0"/>
              <a:t>1944</a:t>
            </a:r>
            <a:r>
              <a:rPr lang="cs-CZ" sz="2400" dirty="0"/>
              <a:t> Edvard Beneš podepsal </a:t>
            </a:r>
            <a:r>
              <a:rPr lang="cs-CZ" sz="2400" b="1" dirty="0"/>
              <a:t>ústavní dekret o národních výborech.</a:t>
            </a:r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B9C88EA5-E214-4A0F-839F-F12B019067B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9552" y="915566"/>
            <a:ext cx="3312368" cy="2229718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648072"/>
          </a:xfrm>
        </p:spPr>
        <p:txBody>
          <a:bodyPr/>
          <a:lstStyle/>
          <a:p>
            <a:r>
              <a:rPr lang="cs-CZ" sz="3200" b="1" dirty="0"/>
              <a:t>Československo po roce 1945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2E24C7-ABDF-45F0-BEE3-BF5E6F2B9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934" y="270024"/>
            <a:ext cx="3349554" cy="22297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B72CCA-B87A-48D7-B0EE-C3946B813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499742"/>
            <a:ext cx="3894156" cy="22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/>
              <a:t>První poválečná vláda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Vznikla v dubnu 1945, tehdy vydán </a:t>
            </a:r>
            <a:r>
              <a:rPr lang="cs-CZ" sz="2400" b="1" dirty="0"/>
              <a:t>Košický vládní program</a:t>
            </a:r>
            <a:r>
              <a:rPr lang="cs-CZ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Vládní program potvrzoval jako základ veřejné správy „lidem volené národní výbory“.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https://www.nacr.cz/wp-content/uploads/2021/04/labyrint-1945-Kosicky-vladni-program.pdf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 návrh vlády byly vydávány dekrety prezidenta republiky.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Výkonnou složkou SNR se stal Sbor pověřenců. </a:t>
            </a:r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b="1" dirty="0"/>
              <a:t>Národní výbory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Národní výbory (NV) nahradily obecní, okresní a zemské orgány – </a:t>
            </a:r>
            <a:r>
              <a:rPr lang="cs-CZ" sz="2000" b="1" dirty="0"/>
              <a:t>dosavadní územní organizace </a:t>
            </a:r>
            <a:r>
              <a:rPr lang="cs-CZ" sz="2000" dirty="0"/>
              <a:t>zůstala v tomto období </a:t>
            </a:r>
            <a:r>
              <a:rPr lang="cs-CZ" sz="2000" b="1" dirty="0"/>
              <a:t>zachována.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Národní výbory byly na všech stupních zřizovány jako současně orgány státní správy a samosprávy.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 V čele stál předseda, hlavním orgánem bylo plénum, které volilo i další orgány NV v čele s radou.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Kromě běžné agendy (evidence obyvatelstva, dohled nad živnostenským podnikáním, školstvím, sociální a zdravotní péčí) prováděly po válce konfiskaci majetku „nepřátel (Němců) a zrádců (kolaborantů)“. </a:t>
            </a:r>
          </a:p>
        </p:txBody>
      </p:sp>
    </p:spTree>
    <p:extLst>
      <p:ext uri="{BB962C8B-B14F-4D97-AF65-F5344CB8AC3E}">
        <p14:creationId xmlns:p14="http://schemas.microsoft.com/office/powerpoint/2010/main" val="181121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b="1" dirty="0"/>
              <a:t>Změny politického systému – Národní fronta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041326-B005-4024-9699-7FE1F35A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915566"/>
            <a:ext cx="2856471" cy="39864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251861A-532A-4AA0-9D46-CB01B07FE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7654"/>
            <a:ext cx="3530763" cy="26177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44E824-8E7F-4F0D-8370-845A7D271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350" y="2139702"/>
            <a:ext cx="2795649" cy="17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4"/>
            <a:ext cx="8352928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Nekomunističtí ministři podali na protest proti změnám ve vedení SNB demisi.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pokus „položit“ vládu a vyvolat nové volby neuspěl.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vládě kromě KSČ zůstali sociální demokraté a ministr zahraničí Jan Masaryk.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Komunisté vytvořili Lidové milice a vyhlásili generální stávku.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února prezident Beneš přijal demise nekomunistických ministrů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vláda byla doplněna nekomunistickými zástupci ostatních stran.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Vládní krize  z února  roku 1948 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767" y="987574"/>
            <a:ext cx="835292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ústavního zákona z prosince 1948  bylo v ČSR zřízeno 19 krajů (13 v českých zemích a 6 na Slovensku).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zrušeny zemské národní výbory, začaly působit nově vytvořené krajské národní výbory (KNV), v Praze krajskou správu vykonával Ústřední národní výbor. </a:t>
            </a: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Krajské zřízení </a:t>
            </a:r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792</Words>
  <Application>Microsoft Office PowerPoint</Application>
  <PresentationFormat>Předvádění na obrazovce (16:9)</PresentationFormat>
  <Paragraphs>94</Paragraphs>
  <Slides>16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Změny správního systému po roce 1945     </vt:lpstr>
      <vt:lpstr>Prezentace aplikace PowerPoint</vt:lpstr>
      <vt:lpstr>Počátky poválečného správního systému</vt:lpstr>
      <vt:lpstr>Československo po roce 1945</vt:lpstr>
      <vt:lpstr>První poválečná vláda</vt:lpstr>
      <vt:lpstr>Národní výbory</vt:lpstr>
      <vt:lpstr>Změny politického systému – Národní fronta</vt:lpstr>
      <vt:lpstr>Vládní krize  z února  roku 1948   </vt:lpstr>
      <vt:lpstr>Krajské zřízení </vt:lpstr>
      <vt:lpstr>Změny soudního systému</vt:lpstr>
      <vt:lpstr>Národní výbory v 50. letech </vt:lpstr>
      <vt:lpstr>Proměny měst</vt:lpstr>
      <vt:lpstr>Ústava z roku 1960</vt:lpstr>
      <vt:lpstr>Změny v krajském zřízení a v systému NV po roce 1960</vt:lpstr>
      <vt:lpstr>Federalizace státu – 28. říjen 1968 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183</cp:revision>
  <dcterms:created xsi:type="dcterms:W3CDTF">2016-07-06T15:42:34Z</dcterms:created>
  <dcterms:modified xsi:type="dcterms:W3CDTF">2023-05-10T11:23:50Z</dcterms:modified>
</cp:coreProperties>
</file>