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8" r:id="rId3"/>
    <p:sldId id="319" r:id="rId4"/>
    <p:sldId id="265" r:id="rId5"/>
    <p:sldId id="298" r:id="rId6"/>
    <p:sldId id="314" r:id="rId7"/>
    <p:sldId id="296" r:id="rId8"/>
    <p:sldId id="288" r:id="rId9"/>
    <p:sldId id="313" r:id="rId10"/>
    <p:sldId id="293" r:id="rId11"/>
    <p:sldId id="299" r:id="rId12"/>
    <p:sldId id="302" r:id="rId13"/>
    <p:sldId id="303" r:id="rId14"/>
    <p:sldId id="306" r:id="rId15"/>
    <p:sldId id="308" r:id="rId16"/>
    <p:sldId id="283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>
      <p:cViewPr varScale="1">
        <p:scale>
          <a:sx n="142" d="100"/>
          <a:sy n="142" d="100"/>
        </p:scale>
        <p:origin x="88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8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08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LIPMna12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843558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Reformy veřejné správy po roce 1989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Převzaly většinu kompetencí zrušených ONV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Okresní úřady se ve srovnání s obdobím prvním republiky změnily správní úřady vykonávající pouze státní správu.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Vzhledem k absenci krajské správy v tomto období vznikaly na této úrovni nové specializované orgány státní správy či pobočky ústředních orgánů státní správy.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b="1" dirty="0"/>
              <a:t>Okresní úřady</a:t>
            </a:r>
          </a:p>
        </p:txBody>
      </p:sp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767" y="987574"/>
            <a:ext cx="835292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Správa veřejných příjmů byla odebrána zrušeným národním výborům. 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 nich byla vytvořena finanční ředitelství a  jim podřízené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úřady.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konci roku 1990 vznikla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správa sociálního zabezpečení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Hmotné zabezpečení v nezaměstnanosti zajišťují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úřady práce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zřizované také od roku 1990. </a:t>
            </a: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Finanční a sociální správa</a:t>
            </a:r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vznik 14 krajů se stal ústavní zákon č. 347/1997 Sb. Fakticky vstoupilo krajské zřízení v platnost v roce 2000.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Druhá fáze reformy – krajské zřízení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37593"/>
            <a:ext cx="3902410" cy="24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ustaveny jako územní společenstva občanů, které mají právo na autonomní správu. Kraje mohou samostatně hospodařit a vlastnit majetek.</a:t>
            </a:r>
          </a:p>
          <a:p>
            <a:pPr marL="0" indent="0">
              <a:buNone/>
            </a:pP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Jejich hlavní orgány jsou: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Zastupitelstvo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 orgánem, který vykonává vlastní správu krajů. Je voleno všeobecným volebním právem na 4 roky.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 výkonným orgánem kraje v oblasti jeho samostatné působnosti, tvoří ji hejtman, jeho zástupce a radní.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Hejtman - 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stojí v čele kraje, který reprezentuje navenek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Krajský úřad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plní úkoly v samostatné působnosti uložené zastupitelstvem a radou, dále vykonává přenesenou působnost.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Kraje</a:t>
            </a:r>
          </a:p>
        </p:txBody>
      </p:sp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roce 2006 byly na obecní úrovni byly pro výkon státní správy ustaveny tři kategorie obcí: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 s běžnými obecními úřady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 s pověřenými obecními úřady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 s rozšířenou působnost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76 zaniklých okresních úřadů přešly většinou primárně na obce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rozšířenou působností a na kraje.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/>
              <a:t>Zrušení okresních úřadů (2002) a jeho dopady </a:t>
            </a:r>
          </a:p>
        </p:txBody>
      </p:sp>
    </p:spTree>
    <p:extLst>
      <p:ext uri="{BB962C8B-B14F-4D97-AF65-F5344CB8AC3E}">
        <p14:creationId xmlns:p14="http://schemas.microsoft.com/office/powerpoint/2010/main" val="3316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správní soud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obnoven až v roce 2002.</a:t>
            </a:r>
          </a:p>
          <a:p>
            <a:pPr marL="0" indent="0">
              <a:buNone/>
            </a:pP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jeho působnosti patří: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Žaloby proti rozhodnutím správních orgánů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Ochranu před nečinností a nezákonným zásahem správního orgánu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Volební záležitosti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Záležitosti politických stran a hnutí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3200" b="1" dirty="0"/>
              <a:t>Správní soudnictví </a:t>
            </a:r>
          </a:p>
        </p:txBody>
      </p:sp>
    </p:spTree>
    <p:extLst>
      <p:ext uri="{BB962C8B-B14F-4D97-AF65-F5344CB8AC3E}">
        <p14:creationId xmlns:p14="http://schemas.microsoft.com/office/powerpoint/2010/main" val="229431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obnovy demokratického systému ukončily v roce 1990 svobodné volby, v nichž přesvědčivě zvítězilo Občanské fórum.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první fáze reformy veřejné správy bylo zrušení systému národních výborů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nahradily okresní úřady a obnovené obecní samosprávy. V roce 1990 byla znovu oddělena státní správa od samosprávy – jejím základem se měla stát obec.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Jádrem druhé fáze reformy bylo vytvoření krajů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byly zřízeny po roce 2000.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roce 2002 byly zrušeny okresní úřady, a jejich kompetence převzaly kromě krajů nově zřizované obce s rozšířenou působností.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40B13-6399-42D7-AD72-8D27A820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D9F7ED-F8DC-4D9B-ABF1-D4DAD75F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2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0A140-5C0D-4E86-B581-1A850579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D82974-1522-4567-9542-ED97A8FA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5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0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03189"/>
            <a:ext cx="8280920" cy="3812777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17.11.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zásah proti studentské demonstraci</a:t>
            </a:r>
          </a:p>
          <a:p>
            <a:pPr indent="373063">
              <a:spcBef>
                <a:spcPts val="1200"/>
              </a:spcBef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19.11. – založeno Občanské fórum (OF)</a:t>
            </a:r>
          </a:p>
          <a:p>
            <a:pPr indent="373063">
              <a:spcBef>
                <a:spcPts val="1200"/>
              </a:spcBef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27.11. - generální stávka                     </a:t>
            </a:r>
          </a:p>
          <a:p>
            <a:pPr indent="373063">
              <a:spcBef>
                <a:spcPts val="1200"/>
              </a:spcBef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 – nová vláda s převahou nekomunistů</a:t>
            </a:r>
          </a:p>
          <a:p>
            <a:pPr indent="373063">
              <a:spcBef>
                <a:spcPts val="1200"/>
              </a:spcBef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 – Václav Havel prezidentem</a:t>
            </a:r>
          </a:p>
          <a:p>
            <a:pPr indent="0">
              <a:spcBef>
                <a:spcPts val="1200"/>
              </a:spcBef>
              <a:buNone/>
            </a:pP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https://www.youtube.com/watch?v=kuLIPMna12A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200"/>
              </a:spcBef>
              <a:buNone/>
            </a:pP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„Sametová revoluce“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44" y="3323926"/>
            <a:ext cx="3196020" cy="17977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390" y="341379"/>
            <a:ext cx="2029867" cy="26897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3441576"/>
            <a:ext cx="2495059" cy="17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>
              <a:spcBef>
                <a:spcPts val="1200"/>
              </a:spcBef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lednu 1990 byla v rámci tzv. kooptací část komunistických poslanců v parlamentu a v národních výborech nahrazena nekomunisty</a:t>
            </a:r>
          </a:p>
          <a:p>
            <a:pPr indent="0">
              <a:spcBef>
                <a:spcPts val="1200"/>
              </a:spcBef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volbách z roku 1990 Občanské fórum, na Slovensku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Verejnosť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proti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násiliu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0">
              <a:spcBef>
                <a:spcPts val="1200"/>
              </a:spcBef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listopadu téhož roku se konaly první svobodné komunální volby do obnovených obecních samospráv. Opět zvítězila OF (36 % hlasů), dále se umístily KSČ (17 %) a lidovci (11,5 % ) </a:t>
            </a:r>
          </a:p>
          <a:p>
            <a:pPr indent="373063">
              <a:spcBef>
                <a:spcPts val="1200"/>
              </a:spcBef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200"/>
              </a:spcBef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Završení „sametové revoluce“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23" y="3405680"/>
            <a:ext cx="2691853" cy="17378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925" y="3405681"/>
            <a:ext cx="1232075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4320480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>
              <a:spcBef>
                <a:spcPts val="1200"/>
              </a:spcBef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dalších volbách v roce1992 zvítězila Občanská demokratická strana (ODS) a Hnutí za demokratické Slovensko (HZDS).</a:t>
            </a:r>
          </a:p>
          <a:p>
            <a:pPr indent="373063">
              <a:spcBef>
                <a:spcPts val="1200"/>
              </a:spcBef>
            </a:pPr>
            <a:r>
              <a:rPr lang="cs-CZ" altLang="cs-CZ" sz="2000" dirty="0"/>
              <a:t>Narůstající rozpory mezi Čechy a Slováky vyústily </a:t>
            </a:r>
            <a:br>
              <a:rPr lang="cs-CZ" altLang="cs-CZ" sz="2000" dirty="0"/>
            </a:br>
            <a:r>
              <a:rPr lang="cs-CZ" altLang="cs-CZ" sz="2000" dirty="0"/>
              <a:t>v roce 1992 v rozdělení Československa na dva </a:t>
            </a:r>
            <a:br>
              <a:rPr lang="cs-CZ" altLang="cs-CZ" sz="2000" dirty="0"/>
            </a:br>
            <a:r>
              <a:rPr lang="cs-CZ" altLang="cs-CZ" sz="2000" dirty="0"/>
              <a:t>samostatné státy.</a:t>
            </a:r>
          </a:p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Volby a rozpad federace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48790"/>
            <a:ext cx="4283968" cy="25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/>
              <a:t>Reformy veřejné správy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 roce 1990 </a:t>
            </a:r>
            <a:r>
              <a:rPr lang="cs-CZ" sz="2800" dirty="0"/>
              <a:t>– byla obnovena územní samospráva. </a:t>
            </a:r>
          </a:p>
          <a:p>
            <a:r>
              <a:rPr lang="cs-CZ" sz="2800" dirty="0"/>
              <a:t>Národní výbory na všech úrovních byly zrušeny.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 roce 2000 </a:t>
            </a:r>
            <a:r>
              <a:rPr lang="cs-CZ" sz="2800" dirty="0"/>
              <a:t>– na základě ústavního zákona z roku 1997 byly ustaveny kraje.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zaniklo sedm krajských národních výborů (KNV) a 75 okresních národních výborů (ONV).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1990 byla znovu oddělena státní správa od samosprávy – jejím základem se staly obce jako územně samosprávné společenství občanů a veřejnoprávní korporace.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Základním orgánem obecní samosprávy se stalo volené zastupitelstvo, které dále volí radu a starostu.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648072"/>
          </a:xfrm>
        </p:spPr>
        <p:txBody>
          <a:bodyPr/>
          <a:lstStyle/>
          <a:p>
            <a:r>
              <a:rPr lang="cs-CZ" sz="3200" b="1" dirty="0"/>
              <a:t>První fáze reforem</a:t>
            </a:r>
          </a:p>
        </p:txBody>
      </p:sp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b="1" dirty="0"/>
              <a:t>Statutární města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V roce 1990 byla obnovena jako města řízená na základě obecně závazné vyhlášky (statusem).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Jejich dalším charakteristickým rysem je na městské obvody nebo na části s vlastními samosprávnými orgány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7CF256-E3F8-425A-B692-43CE97D5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262984"/>
            <a:ext cx="2987824" cy="18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702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767</Words>
  <Application>Microsoft Office PowerPoint</Application>
  <PresentationFormat>Předvádění na obrazovce (16:9)</PresentationFormat>
  <Paragraphs>98</Paragraphs>
  <Slides>16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Reformy veřejné správy po roce 1989     </vt:lpstr>
      <vt:lpstr>Prezentace aplikace PowerPoint</vt:lpstr>
      <vt:lpstr>Prezentace aplikace PowerPoint</vt:lpstr>
      <vt:lpstr>„Sametová revoluce“ </vt:lpstr>
      <vt:lpstr>Završení „sametové revoluce“</vt:lpstr>
      <vt:lpstr>Volby a rozpad federace</vt:lpstr>
      <vt:lpstr>Reformy veřejné správy</vt:lpstr>
      <vt:lpstr>První fáze reforem</vt:lpstr>
      <vt:lpstr>Statutární města</vt:lpstr>
      <vt:lpstr>Okresní úřady</vt:lpstr>
      <vt:lpstr>Finanční a sociální správa</vt:lpstr>
      <vt:lpstr>Druhá fáze reformy – krajské zřízení </vt:lpstr>
      <vt:lpstr>Kraje</vt:lpstr>
      <vt:lpstr>Zrušení okresních úřadů (2002) a jeho dopady </vt:lpstr>
      <vt:lpstr>Správní soudnictví 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196</cp:revision>
  <dcterms:created xsi:type="dcterms:W3CDTF">2016-07-06T15:42:34Z</dcterms:created>
  <dcterms:modified xsi:type="dcterms:W3CDTF">2023-05-10T11:12:30Z</dcterms:modified>
</cp:coreProperties>
</file>