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3" r:id="rId3"/>
    <p:sldId id="372" r:id="rId4"/>
    <p:sldId id="374" r:id="rId5"/>
    <p:sldId id="375" r:id="rId6"/>
    <p:sldId id="288" r:id="rId7"/>
    <p:sldId id="292" r:id="rId8"/>
    <p:sldId id="293" r:id="rId9"/>
    <p:sldId id="294" r:id="rId10"/>
    <p:sldId id="299" r:id="rId11"/>
    <p:sldId id="302" r:id="rId12"/>
    <p:sldId id="303" r:id="rId13"/>
    <p:sldId id="305" r:id="rId14"/>
    <p:sldId id="283" r:id="rId15"/>
  </p:sldIdLst>
  <p:sldSz cx="9144000" cy="5143500" type="screen16x9"/>
  <p:notesSz cx="6858000" cy="9144000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42" d="100"/>
          <a:sy n="142" d="100"/>
        </p:scale>
        <p:origin x="7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022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2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1" y="1771650"/>
            <a:ext cx="3768725" cy="27920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9326" y="1771650"/>
            <a:ext cx="3770313" cy="27920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E05A8A-19CD-4476-BCED-14BC98C9E1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239DC2-0B0E-46D3-A1A3-6B50F03180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518C9EA-B1B0-42C2-BB2D-44DDCDE4F8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0E3D-A694-4150-8AE8-337443ECB8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320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Reformy Marie Terezie a Josefa II.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 práce mezi centrálními úřady byl pověřen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tajný kabinet. 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Politická a finanční správa byla znovu sloučena ve spojeném dvorském úřadě. 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Morava a Slezsko byly sloučeny v jeden správní celek,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řízený moravskoslezským guberniem v Brně v čele s moravským zemským hejtmanem.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reorganizováno soudnictví a transformována policejní správa –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ustavena policejní ředitelství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Praze, Brně a v Opavě.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Nové správní reformy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polovině 18. století byla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postátněna krajská správa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hejtmani se stali placenými úředníky.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Byrokratizace pokračovala i za Josefa II., pravomoci krajských úřadů byly za jeho vlády zvýšeny.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Čechy byly nově rozděleny do 16 krajů, na Moravě zůstalo 6 krajů a ve Slezsku 2.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Změny krajské správy</a:t>
            </a:r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Došlo k reorganizaci městských rad –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radních měla mít částečně univerzitní vzdělání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začala být placena.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1784 byla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sloučena 4 pražská města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(Staré Město Pražské, Malá Strana, Hradčany a Nové Město Pražské).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Proměnou prošla samotná městská správa – ve velkých městech vznikly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magistráty.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jejich čele stanul primátor s dvěma náměstky.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Městská správa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19AB473-E806-417A-826C-208A97DA3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859782"/>
            <a:ext cx="1910894" cy="18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města řízená profesionalizovaným magistrátem.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Menší města ve společné správě městských rad a magistrátů.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 města řízená obecními staršími a purkmistrem.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Nové kategorie měst</a:t>
            </a:r>
          </a:p>
        </p:txBody>
      </p:sp>
    </p:spTree>
    <p:extLst>
      <p:ext uri="{BB962C8B-B14F-4D97-AF65-F5344CB8AC3E}">
        <p14:creationId xmlns:p14="http://schemas.microsoft.com/office/powerpoint/2010/main" val="160499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38091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Dopady válek se staly impulsem k přijetí reforem veřejné správy podle pruského vzoru, které měly posílením </a:t>
            </a:r>
            <a:r>
              <a:rPr lang="cs-CZ" sz="2000" b="1" dirty="0"/>
              <a:t>byrokratizace</a:t>
            </a:r>
            <a:r>
              <a:rPr lang="cs-CZ" sz="2000" dirty="0"/>
              <a:t> zefektivnit její fungování.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centrální úrovni byly především reformovány orgány finanční správy.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rámci reforem byly mj. zrušeny stávající zemské úřady. Prosazovaly se také </a:t>
            </a:r>
            <a:r>
              <a:rPr lang="cs-CZ" sz="2000" b="1" dirty="0"/>
              <a:t>snahy o postátnění městské správy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Josefa II. došlo opět k dočasnému sloučení politické a finanční správy, a ke spojení Moravy a Slezska do jednoho celku.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V první polovině 80. let byl také ustaven </a:t>
            </a:r>
            <a:r>
              <a:rPr lang="cs-CZ" sz="2000" b="1" dirty="0"/>
              <a:t>nový orgán městské správy </a:t>
            </a:r>
            <a:r>
              <a:rPr lang="cs-CZ" sz="2000" dirty="0"/>
              <a:t>– </a:t>
            </a:r>
            <a:r>
              <a:rPr lang="cs-CZ" sz="2000" b="1" dirty="0"/>
              <a:t>magistráty.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116ADB1-CE28-4980-A6AC-4B481551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51470"/>
            <a:ext cx="9324528" cy="5092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4E8074-8BD5-46CA-BCF9-F48F36ED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291830"/>
            <a:ext cx="2088232" cy="17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26288D9-EE07-4581-A35E-563598EBB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078" y="339502"/>
            <a:ext cx="5834063" cy="504056"/>
          </a:xfrm>
        </p:spPr>
        <p:txBody>
          <a:bodyPr/>
          <a:lstStyle/>
          <a:p>
            <a:r>
              <a:rPr lang="cs-CZ" altLang="cs-CZ" sz="2400" dirty="0"/>
              <a:t>Odkaz Marie Terezie</a:t>
            </a:r>
          </a:p>
        </p:txBody>
      </p:sp>
      <p:pic>
        <p:nvPicPr>
          <p:cNvPr id="19459" name="Zástupný symbol pro obsah 4">
            <a:extLst>
              <a:ext uri="{FF2B5EF4-FFF2-40B4-BE49-F238E27FC236}">
                <a16:creationId xmlns:a16="http://schemas.microsoft.com/office/drawing/2014/main" id="{3CC90F84-AD03-4328-8F75-90F6A0EBB4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619" y="2992042"/>
            <a:ext cx="3050381" cy="2135981"/>
          </a:xfrm>
        </p:spPr>
      </p:pic>
      <p:pic>
        <p:nvPicPr>
          <p:cNvPr id="19460" name="Zástupný symbol pro obsah 8">
            <a:extLst>
              <a:ext uri="{FF2B5EF4-FFF2-40B4-BE49-F238E27FC236}">
                <a16:creationId xmlns:a16="http://schemas.microsoft.com/office/drawing/2014/main" id="{7F8835D9-C103-482A-BEE1-0C27BE2222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266" y="541735"/>
            <a:ext cx="2827734" cy="2121694"/>
          </a:xfrm>
        </p:spPr>
      </p:pic>
      <p:pic>
        <p:nvPicPr>
          <p:cNvPr id="19462" name="Obrázek 10">
            <a:extLst>
              <a:ext uri="{FF2B5EF4-FFF2-40B4-BE49-F238E27FC236}">
                <a16:creationId xmlns:a16="http://schemas.microsoft.com/office/drawing/2014/main" id="{73F29A61-2753-477D-ABE8-44E89705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12" y="1097509"/>
            <a:ext cx="6138019" cy="35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65187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ustaven nový orgán spojené finanční a politické správy,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nový soudní úřad.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byla zrušena Česká dvorská kancelář i staré zemské úřady (místodržitelství a česká komora).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zřízena státní kancelář – předchůdce ministerstva zahraničí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se nevztahovala se na uherské království.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 inspirována pruským vzorem a reagovala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dopady probíhajících válek.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51470"/>
            <a:ext cx="7848872" cy="651719"/>
          </a:xfrm>
        </p:spPr>
        <p:txBody>
          <a:bodyPr/>
          <a:lstStyle/>
          <a:p>
            <a:r>
              <a:rPr lang="cs-CZ" sz="2000" b="1" dirty="0"/>
              <a:t>Správní reformy  </a:t>
            </a:r>
            <a:br>
              <a:rPr lang="cs-CZ" sz="2000" b="1" dirty="0"/>
            </a:br>
            <a:r>
              <a:rPr lang="cs-CZ" sz="2000" b="1" dirty="0"/>
              <a:t>Iniciátor Fridrich Vilém </a:t>
            </a:r>
            <a:r>
              <a:rPr lang="cs-CZ" sz="2000" b="1" dirty="0" err="1"/>
              <a:t>Haugwitz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97" y="2689040"/>
            <a:ext cx="1878756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49559-24F2-4801-97B1-BA6B4A55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Sedmiletá válka (1756-1763)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6EEDB2B-A029-4542-A5EF-A171C80F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7574"/>
            <a:ext cx="6552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reformy byly iniciovány vzhledem k finančním problémům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monarchie v době pokračujících bojů o Slezsko (sedmiletá válka).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ustavena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rada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poradní orgán pro správu vnitřních věcí.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byla opět rozdělena politická a finanční agenda.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reformována finanční správa –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mj. vznikla Dvorská účetní komora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(předchůdce dnešního NKÚ).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opět reorganizována zemská správa.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51470"/>
            <a:ext cx="7848872" cy="651719"/>
          </a:xfrm>
        </p:spPr>
        <p:txBody>
          <a:bodyPr/>
          <a:lstStyle/>
          <a:p>
            <a:r>
              <a:rPr lang="cs-CZ" sz="2000" b="1" dirty="0"/>
              <a:t>Správní reformy  </a:t>
            </a:r>
            <a:br>
              <a:rPr lang="cs-CZ" sz="2000" b="1" dirty="0"/>
            </a:br>
            <a:r>
              <a:rPr lang="cs-CZ" sz="2000" b="1" dirty="0"/>
              <a:t>Iniciátor Václav Antonín Kounic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04" y="2516852"/>
            <a:ext cx="1872208" cy="2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polovině 18. století byl dokončen první tereziánský katastr – evidoval půdu i měšťanské domy.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tereziánský katastr evidoval i vrchnostenskou půdu.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polovině 80. let se utvářel josefinský katastr – evidoval všechnu zemědělskou půdu (měla podléhat jednotné dani). 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Berní (daňové) reformy </a:t>
            </a:r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Pokračoval v reformní vládě své matky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Snažil se zmodernizovat a zefektivnit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státu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jeho vlády pokračovala centralizace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byrokratizace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b="1" dirty="0"/>
              <a:t>Josef II. (1780-1790)</a:t>
            </a:r>
            <a:r>
              <a:rPr lang="cs-CZ" sz="2000" b="1" dirty="0"/>
              <a:t>     Od r. 1765 císař a spoluvladař své matky </a:t>
            </a:r>
            <a:endParaRPr lang="cs-CZ" sz="1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59582"/>
            <a:ext cx="289707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Legalizoval některá protestantská vyznání a pravoslaví.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Rozhodl také zrušit kláštery, jejich majetek měl být použit k financování církevní správy.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Poddaní mohli svobodně uzavírat sňatky, dávat děti na řemesla či na studia (vrchnostenská správa zachována).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Toleranční patent a zrušení nevolnictví 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d5681e3-7585-4814-a2d4-1ed900605904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633</Words>
  <Application>Microsoft Office PowerPoint</Application>
  <PresentationFormat>Předvádění na obrazovce (16:9)</PresentationFormat>
  <Paragraphs>84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SLU</vt:lpstr>
      <vt:lpstr> Reformy Marie Terezie a Josefa II.     </vt:lpstr>
      <vt:lpstr>Prezentace aplikace PowerPoint</vt:lpstr>
      <vt:lpstr>Odkaz Marie Terezie</vt:lpstr>
      <vt:lpstr>Správní reformy   Iniciátor Fridrich Vilém Haugwitz</vt:lpstr>
      <vt:lpstr>Sedmiletá válka (1756-1763)</vt:lpstr>
      <vt:lpstr>Správní reformy   Iniciátor Václav Antonín Kounic</vt:lpstr>
      <vt:lpstr>Berní (daňové) reformy </vt:lpstr>
      <vt:lpstr>Josef II. (1780-1790)     Od r. 1765 císař a spoluvladař své matky </vt:lpstr>
      <vt:lpstr>Toleranční patent a zrušení nevolnictví  </vt:lpstr>
      <vt:lpstr>Nové správní reformy</vt:lpstr>
      <vt:lpstr>Změny krajské správy</vt:lpstr>
      <vt:lpstr>Městská správa</vt:lpstr>
      <vt:lpstr>Nové kategorie měst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129</cp:revision>
  <dcterms:created xsi:type="dcterms:W3CDTF">2016-07-06T15:42:34Z</dcterms:created>
  <dcterms:modified xsi:type="dcterms:W3CDTF">2023-03-29T09:20:15Z</dcterms:modified>
</cp:coreProperties>
</file>