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1" r:id="rId3"/>
    <p:sldId id="297" r:id="rId4"/>
    <p:sldId id="293" r:id="rId5"/>
    <p:sldId id="296" r:id="rId6"/>
    <p:sldId id="294" r:id="rId7"/>
    <p:sldId id="312" r:id="rId8"/>
    <p:sldId id="299" r:id="rId9"/>
    <p:sldId id="302" r:id="rId10"/>
    <p:sldId id="319" r:id="rId11"/>
    <p:sldId id="320" r:id="rId12"/>
    <p:sldId id="305" r:id="rId13"/>
    <p:sldId id="317" r:id="rId14"/>
    <p:sldId id="315" r:id="rId15"/>
    <p:sldId id="314" r:id="rId16"/>
    <p:sldId id="316" r:id="rId17"/>
    <p:sldId id="318" r:id="rId18"/>
    <p:sldId id="283" r:id="rId19"/>
  </p:sldIdLst>
  <p:sldSz cx="9144000" cy="5143500" type="screen16x9"/>
  <p:notesSz cx="6858000" cy="9144000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42" d="100"/>
          <a:sy n="142" d="100"/>
        </p:scale>
        <p:origin x="73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0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69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20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organizace veřejné správy po nástupu konstituční monarchie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126DD-0FBF-4103-B99A-7937CE7B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dirty="0"/>
              <a:t>Změny obecního zřízení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3B2536-9457-455B-8188-62B570BB6079}"/>
              </a:ext>
            </a:extLst>
          </p:cNvPr>
          <p:cNvSpPr txBox="1"/>
          <p:nvPr/>
        </p:nvSpPr>
        <p:spPr>
          <a:xfrm>
            <a:off x="323528" y="91556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Nové obecní zřízení bylo přijato v 60. letech. </a:t>
            </a:r>
            <a:r>
              <a:rPr lang="cs-CZ" b="1" dirty="0"/>
              <a:t>Funkce purkmistra byla přejmenována na starostu.</a:t>
            </a:r>
            <a:r>
              <a:rPr lang="cs-CZ" dirty="0"/>
              <a:t> Obecní orgány z poloviny 19. století byly zachovány.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Byly opět vymezeny kategorie obyvatel obcí (obecní příslušníci, obecní společníci, tzv. přespolní – ti nemohli volit)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Volit mohli občané starší 24 let, kteří v dané obci platili přímé daně. Zvoleni mohli všichni občané starší 24 let, kteří měli právo volit.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Volby probíhaly veřejně (písemně nebo ústně), zvolen mohl kdokoli z volitelných občanů – kandidátní listiny v dnešním slova smyslu neexistovaly. </a:t>
            </a:r>
          </a:p>
        </p:txBody>
      </p:sp>
    </p:spTree>
    <p:extLst>
      <p:ext uri="{BB962C8B-B14F-4D97-AF65-F5344CB8AC3E}">
        <p14:creationId xmlns:p14="http://schemas.microsoft.com/office/powerpoint/2010/main" val="408515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BC4CB-8A7C-4700-8CB4-DD4A35D9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507703"/>
          </a:xfrm>
        </p:spPr>
        <p:txBody>
          <a:bodyPr/>
          <a:lstStyle/>
          <a:p>
            <a:r>
              <a:rPr lang="cs-CZ" sz="2000" dirty="0"/>
              <a:t>Limity obecních voleb do vzniku ČSR – volby v Karlíně (1887)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B364E49-E0B3-480E-BD2E-94D8BBADD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5226"/>
              </p:ext>
            </p:extLst>
          </p:nvPr>
        </p:nvGraphicFramePr>
        <p:xfrm>
          <a:off x="971600" y="1203598"/>
          <a:ext cx="5760640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50222954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565366453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35329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r>
                        <a:rPr lang="cs-CZ" dirty="0"/>
                        <a:t>Počet voličů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3371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r>
                        <a:rPr lang="cs-CZ" dirty="0"/>
                        <a:t>Podíl voličů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39130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DCD0CFA6-7ADE-4835-BB44-2882D3363E60}"/>
              </a:ext>
            </a:extLst>
          </p:cNvPr>
          <p:cNvSpPr txBox="1"/>
          <p:nvPr/>
        </p:nvSpPr>
        <p:spPr>
          <a:xfrm>
            <a:off x="1331640" y="314781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ČOPÍK, J. 2014. </a:t>
            </a:r>
            <a:r>
              <a:rPr lang="cs-CZ" sz="1200" i="1" dirty="0"/>
              <a:t>Proměny a kontinuita české komunální politiky. </a:t>
            </a:r>
            <a:r>
              <a:rPr lang="cs-CZ" sz="1200" dirty="0"/>
              <a:t>Praha: </a:t>
            </a:r>
            <a:r>
              <a:rPr lang="cs-CZ" sz="1200" dirty="0" err="1"/>
              <a:t>Scriptorium</a:t>
            </a:r>
            <a:r>
              <a:rPr lang="cs-CZ" sz="1200" dirty="0"/>
              <a:t>. ISBN 978-80-87271-89-6, s. 37.</a:t>
            </a:r>
          </a:p>
        </p:txBody>
      </p:sp>
    </p:spTree>
    <p:extLst>
      <p:ext uri="{BB962C8B-B14F-4D97-AF65-F5344CB8AC3E}">
        <p14:creationId xmlns:p14="http://schemas.microsoft.com/office/powerpoint/2010/main" val="13397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Soudnictví a správa byly rozděleny.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Krajské úřady a kraje byly na začátku 60. let zrušeny a už nebyly obnoveny. 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vytvořen aparát politické správy první instance (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okresy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okresní hejtmanství) a druhé instance (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místodržitelství), který převzalo později také Československo.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/>
              <a:t>Změny správního systému po návratu k ústavnosti</a:t>
            </a:r>
          </a:p>
        </p:txBody>
      </p:sp>
    </p:spTree>
    <p:extLst>
      <p:ext uri="{BB962C8B-B14F-4D97-AF65-F5344CB8AC3E}">
        <p14:creationId xmlns:p14="http://schemas.microsoft.com/office/powerpoint/2010/main" val="160499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32545-BEC5-4000-B953-3240AB79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309BA6-B3C0-49A1-B32F-D40A728E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094539-F911-43D5-ABCF-A04B8629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0"/>
            <a:ext cx="67700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75549-DFDD-4807-8B3C-890FF509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0892BA-A34D-45B9-B231-135EDB17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8CF57-89A8-45A7-A0E1-002A3945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E85318-E006-4E47-84EB-93ACBEFED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0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E933B-713E-4808-8BA4-EB6686D4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B2B620-446A-420A-8D6D-46EAA1EA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zrušení poddanství došlo k zániku vrchnostenské správy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 zavedení dvojkolejnosti veřejné správy.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ustaveny nové správní jednotky –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okresy.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1849 bylo přijato obecní zřízení, na jeho základě byly ustaveny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samosprávné orgány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obecní představenstva a obecní výbory.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Konečnou podobu správní systém získal po návratu k ústavnosti v 60. letech 19. století, kdy byl vytvořen aparát politické správy první (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okresní hejtmanství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druhé instance (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místodržitelství na zemské úrovni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D33CF7D-FD7C-4F33-A061-3EECFEFF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10" y="0"/>
            <a:ext cx="48509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zrušeno poddanství a dosavadní vrchnostenská správa byla postátněna.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organizace veřejné správy vstoupila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platnost 1.1.1850, jako nové správní jednotky byly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vytvořeny politické okresy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nahradily panství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 i krajské zřízení zůstalo zachováno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ustavena obecní samospráva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 Nová organizace veřejné správy – </a:t>
            </a:r>
            <a:r>
              <a:rPr lang="cs-CZ" sz="2000" b="1" dirty="0"/>
              <a:t>polovina 19. století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0527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sídle každého politického okresu byla zřízena </a:t>
            </a:r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okresní hejtmanství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prvoinstanční úřad politické správy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čele stál </a:t>
            </a:r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okresní hejtman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podmínkou k získání tohoto úřadu bylo právnické vzdělání.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dirty="0"/>
              <a:t>Okresní správa</a:t>
            </a:r>
          </a:p>
        </p:txBody>
      </p:sp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dirty="0"/>
              <a:t>Zemská správa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3159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Nejvyššími správními úřady v jednotlivých zemích se stala </a:t>
            </a:r>
            <a:r>
              <a:rPr lang="cs-CZ" sz="2400" b="1" dirty="0"/>
              <a:t>místodržitelství</a:t>
            </a:r>
            <a:r>
              <a:rPr lang="cs-CZ" sz="2400" dirty="0"/>
              <a:t> v čele s místodržiteli, jež nahradila gubernia.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Slezsko bylo v polovině 19. století znovu odděleno od Moravy </a:t>
            </a:r>
            <a:r>
              <a:rPr lang="cs-CZ" sz="2400" dirty="0"/>
              <a:t>a funkci místodržitelství zde zastávala </a:t>
            </a:r>
            <a:r>
              <a:rPr lang="cs-CZ" sz="2400" b="1" dirty="0"/>
              <a:t>zemská vláda v Opavě </a:t>
            </a:r>
            <a:br>
              <a:rPr lang="cs-CZ" sz="2400" b="1" dirty="0"/>
            </a:br>
            <a:r>
              <a:rPr lang="cs-CZ" sz="2400" dirty="0"/>
              <a:t>v čele se zemským prezidentem.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793" y="1059582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1849 bylo přijato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Stadionovo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prozatímní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zřízení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(nazvané podle tehdejšího ministra vnitra)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jednotným zákonem pro všechny obce, které ustavilo jako nejnižší články územní samosprávy.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Obecnímu zřízení nepodléhaly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statutární města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měla pozici úřadu první instance – tedy okresního hejtmanství – a politickou správu zde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vykonávaly magistráty.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dirty="0"/>
              <a:t>Správa obcí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859782"/>
            <a:ext cx="143987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výbor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(byl nazýván už i jako zastupitelstvo) – byl volen oprávněnými voliči na tři roky, neměl výkonnou moc.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představenstvo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bylo voleno obecním výborem. Tvořili je minimálně 2 radní a purkmistr, který měl pravomoc provádět usnesení výboru</a:t>
            </a: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dirty="0"/>
              <a:t>Obecní orgány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DD6062-CAD5-4DD7-A8BC-20C994704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859782"/>
            <a:ext cx="1659531" cy="18407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5C20946-FF00-47AB-86F4-62616739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733649"/>
            <a:ext cx="1400499" cy="19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9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příslušníci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měli v obci domovské právo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Obecní společníci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vlastnili v obci nemovitost nebo zde platili přímou daň z živnosti</a:t>
            </a:r>
          </a:p>
          <a:p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Cizinci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nemohli volit do obecních orgánů, nemohli se účastnit obecního hospodářství a mohli být vyhoštěni</a:t>
            </a:r>
          </a:p>
          <a:p>
            <a:endParaRPr lang="pl-PL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Podmínkou k získání volebního práva bylo domovské právo a platba přímé daně v předepsané výši.</a:t>
            </a:r>
          </a:p>
          <a:p>
            <a:pPr marL="0" indent="0">
              <a:buNone/>
            </a:pP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dirty="0"/>
              <a:t>Obyvatelé obcí a volby do obecních samospráv</a:t>
            </a:r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Samostatná působnost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patřila zde především správa obecního jmění, správa silnic, chudinská péče, správa škol, záležitosti místní policie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Přenesená působnost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 jejím rámci vykonávaly povinnosti, které na ně byly přeneseny zákonem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dirty="0"/>
              <a:t>Působnost obcí</a:t>
            </a:r>
          </a:p>
        </p:txBody>
      </p:sp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7f3d2aa-5d56-445f-8db8-a382f4566f69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673</Words>
  <Application>Microsoft Office PowerPoint</Application>
  <PresentationFormat>Předvádění na obrazovce (16:9)</PresentationFormat>
  <Paragraphs>79</Paragraphs>
  <Slides>18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SLU</vt:lpstr>
      <vt:lpstr> Nová organizace veřejné správy po nástupu konstituční monarchie     </vt:lpstr>
      <vt:lpstr>Prezentace aplikace PowerPoint</vt:lpstr>
      <vt:lpstr> Nová organizace veřejné správy – polovina 19. století</vt:lpstr>
      <vt:lpstr>Okresní správa</vt:lpstr>
      <vt:lpstr>Zemská správa</vt:lpstr>
      <vt:lpstr>Správa obcí </vt:lpstr>
      <vt:lpstr>Obecní orgány</vt:lpstr>
      <vt:lpstr>Obyvatelé obcí a volby do obecních samospráv</vt:lpstr>
      <vt:lpstr>Působnost obcí</vt:lpstr>
      <vt:lpstr>Změny obecního zřízení </vt:lpstr>
      <vt:lpstr>Limity obecních voleb do vzniku ČSR – volby v Karlíně (1887) </vt:lpstr>
      <vt:lpstr>Změny správního systému po návratu k ústavnosti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153</cp:revision>
  <dcterms:created xsi:type="dcterms:W3CDTF">2016-07-06T15:42:34Z</dcterms:created>
  <dcterms:modified xsi:type="dcterms:W3CDTF">2023-04-18T12:15:10Z</dcterms:modified>
</cp:coreProperties>
</file>